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</p:sld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1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56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8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0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7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2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7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4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90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3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1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63">
            <a:extLst>
              <a:ext uri="{FF2B5EF4-FFF2-40B4-BE49-F238E27FC236}">
                <a16:creationId xmlns:a16="http://schemas.microsoft.com/office/drawing/2014/main" id="{198BD96C-EF61-50C3-5880-5647CF46C7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5" name="Subtitle 64">
            <a:extLst>
              <a:ext uri="{FF2B5EF4-FFF2-40B4-BE49-F238E27FC236}">
                <a16:creationId xmlns:a16="http://schemas.microsoft.com/office/drawing/2014/main" id="{0A7DD163-34D9-ED9A-1829-D508E35774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474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0D670C-71E9-CF80-354E-AF48657E3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652BA93A-8BD7-29B6-CDF4-B3B593C86C6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97"/>
          <a:stretch>
            <a:fillRect/>
          </a:stretch>
        </p:blipFill>
        <p:spPr>
          <a:xfrm>
            <a:off x="3611" y="10"/>
            <a:ext cx="12188389" cy="685799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E514AE8-A82F-2A2A-B7F0-B88D0A565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3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25320A-2999-B8B9-0D9F-49D0289BB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3A6C5A7F-E2B3-57A7-4422-EE0B3720274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97"/>
          <a:stretch>
            <a:fillRect/>
          </a:stretch>
        </p:blipFill>
        <p:spPr>
          <a:xfrm>
            <a:off x="3611" y="10"/>
            <a:ext cx="1218838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7679F3-175B-BEEA-B9CB-1CF67D31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824D7-9B12-91C7-00F0-3BB4CDBB65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AA93D7-E425-E141-8BC7-74EF9CC88CF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194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16F07-0422-DA30-96F0-12F4C10F0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5B61CA9F-FA20-3BF6-0F6D-C3C70F4363C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97"/>
          <a:stretch>
            <a:fillRect/>
          </a:stretch>
        </p:blipFill>
        <p:spPr>
          <a:xfrm>
            <a:off x="3611" y="10"/>
            <a:ext cx="12188389" cy="6857990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5285D024-4D4C-534D-E370-B4193E17C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0209708-8A06-E871-7110-C3BF78916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500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139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>Rogue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Everett, Frankie E.</dc:creator>
  <cp:lastModifiedBy>Everett, Frankie E.</cp:lastModifiedBy>
  <cp:revision>5</cp:revision>
  <dcterms:created xsi:type="dcterms:W3CDTF">2025-10-28T16:55:36Z</dcterms:created>
  <dcterms:modified xsi:type="dcterms:W3CDTF">2025-10-28T19:14:48Z</dcterms:modified>
</cp:coreProperties>
</file>