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1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223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73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0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215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8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7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4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3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3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9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0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4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5FD27FE-3CC7-C7A6-223A-4792C41115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359483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30E116B3-BD05-E964-0988-9329EB924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872" y="4353792"/>
            <a:ext cx="9418320" cy="146511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474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A21798-D0CE-92CA-F41F-C67C21EFE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B37A700E-E769-6091-4C31-77B968CDEF0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A45E8E7-FC07-3920-C9A4-317909C81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DD29A7-91A9-5537-D6F6-367768BC7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37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DB72CA-3147-EC0E-3ABE-1CD2BE044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CB8288AA-346E-4B22-D2E4-3049EE925BF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3546A193-16D7-3793-5974-90952E2B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4990D2-85A8-453E-3EBB-29C143932E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2E1403C-3BB7-B8F1-39CF-0557FFD8EEF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81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D02AF7-50A4-BE9F-FBAC-DC04C022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FED181BC-C07A-B99F-D72B-6CF6B06BA4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D0C3B4-35AD-66FF-C7E4-D15319FA3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5127-AF7B-A4A0-F448-1A8B02448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16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68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Schoolbook</vt:lpstr>
      <vt:lpstr>Wingdings 2</vt:lpstr>
      <vt:lpstr>View</vt:lpstr>
      <vt:lpstr>PowerPoint Presentation</vt:lpstr>
      <vt:lpstr>PowerPoint Presentation</vt:lpstr>
      <vt:lpstr>PowerPoint Presentation</vt:lpstr>
      <vt:lpstr>PowerPoint Presentation</vt:lpstr>
    </vt:vector>
  </TitlesOfParts>
  <Company>Rogue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Everett, Frankie E.</dc:creator>
  <cp:lastModifiedBy>Everett, Frankie E.</cp:lastModifiedBy>
  <cp:revision>3</cp:revision>
  <dcterms:created xsi:type="dcterms:W3CDTF">2025-10-28T16:55:36Z</dcterms:created>
  <dcterms:modified xsi:type="dcterms:W3CDTF">2025-10-28T19:18:32Z</dcterms:modified>
</cp:coreProperties>
</file>