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Poppins" charset="1" panose="00000500000000000000"/>
      <p:regular r:id="rId7"/>
    </p:embeddedFont>
    <p:embeddedFont>
      <p:font typeface="Poppins Bold" charset="1" panose="000008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69487" y="9489394"/>
            <a:ext cx="18457487" cy="797629"/>
            <a:chOff x="0" y="0"/>
            <a:chExt cx="7031463" cy="30383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7031463" cy="303837"/>
            </a:xfrm>
            <a:custGeom>
              <a:avLst/>
              <a:gdLst/>
              <a:ahLst/>
              <a:cxnLst/>
              <a:rect r="r" b="b" t="t" l="l"/>
              <a:pathLst>
                <a:path h="303837" w="7031463">
                  <a:moveTo>
                    <a:pt x="7031463" y="0"/>
                  </a:moveTo>
                  <a:lnTo>
                    <a:pt x="7031463" y="303837"/>
                  </a:lnTo>
                  <a:lnTo>
                    <a:pt x="0" y="3038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C212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7031463" cy="341937"/>
            </a:xfrm>
            <a:prstGeom prst="rect">
              <a:avLst/>
            </a:prstGeom>
          </p:spPr>
          <p:txBody>
            <a:bodyPr anchor="ctr" rtlCol="false" tIns="47790" lIns="47790" bIns="47790" rIns="47790"/>
            <a:lstStyle/>
            <a:p>
              <a:pPr algn="ctr">
                <a:lnSpc>
                  <a:spcPts val="1441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727144" y="8147582"/>
            <a:ext cx="8268555" cy="1740627"/>
            <a:chOff x="0" y="0"/>
            <a:chExt cx="3149926" cy="6630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3149926" cy="663096"/>
            </a:xfrm>
            <a:custGeom>
              <a:avLst/>
              <a:gdLst/>
              <a:ahLst/>
              <a:cxnLst/>
              <a:rect r="r" b="b" t="t" l="l"/>
              <a:pathLst>
                <a:path h="663096" w="3149926">
                  <a:moveTo>
                    <a:pt x="88013" y="0"/>
                  </a:moveTo>
                  <a:lnTo>
                    <a:pt x="3061913" y="0"/>
                  </a:lnTo>
                  <a:cubicBezTo>
                    <a:pt x="3110521" y="0"/>
                    <a:pt x="3149926" y="39405"/>
                    <a:pt x="3149926" y="88013"/>
                  </a:cubicBezTo>
                  <a:lnTo>
                    <a:pt x="3149926" y="575083"/>
                  </a:lnTo>
                  <a:cubicBezTo>
                    <a:pt x="3149926" y="598425"/>
                    <a:pt x="3140653" y="620812"/>
                    <a:pt x="3124147" y="637317"/>
                  </a:cubicBezTo>
                  <a:cubicBezTo>
                    <a:pt x="3107642" y="653823"/>
                    <a:pt x="3085255" y="663096"/>
                    <a:pt x="3061913" y="663096"/>
                  </a:cubicBezTo>
                  <a:lnTo>
                    <a:pt x="88013" y="663096"/>
                  </a:lnTo>
                  <a:cubicBezTo>
                    <a:pt x="64671" y="663096"/>
                    <a:pt x="42284" y="653823"/>
                    <a:pt x="25778" y="637317"/>
                  </a:cubicBezTo>
                  <a:cubicBezTo>
                    <a:pt x="9273" y="620812"/>
                    <a:pt x="0" y="598425"/>
                    <a:pt x="0" y="575083"/>
                  </a:cubicBezTo>
                  <a:lnTo>
                    <a:pt x="0" y="88013"/>
                  </a:lnTo>
                  <a:cubicBezTo>
                    <a:pt x="0" y="64671"/>
                    <a:pt x="9273" y="42284"/>
                    <a:pt x="25778" y="25778"/>
                  </a:cubicBezTo>
                  <a:cubicBezTo>
                    <a:pt x="42284" y="9273"/>
                    <a:pt x="64671" y="0"/>
                    <a:pt x="88013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3149926" cy="701196"/>
            </a:xfrm>
            <a:prstGeom prst="rect">
              <a:avLst/>
            </a:prstGeom>
          </p:spPr>
          <p:txBody>
            <a:bodyPr anchor="ctr" rtlCol="false" tIns="47790" lIns="47790" bIns="47790" rIns="47790"/>
            <a:lstStyle/>
            <a:p>
              <a:pPr algn="ctr">
                <a:lnSpc>
                  <a:spcPts val="1441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569101" y="8637022"/>
            <a:ext cx="1467409" cy="1131739"/>
          </a:xfrm>
          <a:custGeom>
            <a:avLst/>
            <a:gdLst/>
            <a:ahLst/>
            <a:cxnLst/>
            <a:rect r="r" b="b" t="t" l="l"/>
            <a:pathLst>
              <a:path h="1131739" w="1467409">
                <a:moveTo>
                  <a:pt x="0" y="0"/>
                </a:moveTo>
                <a:lnTo>
                  <a:pt x="1467409" y="0"/>
                </a:lnTo>
                <a:lnTo>
                  <a:pt x="1467409" y="1131740"/>
                </a:lnTo>
                <a:lnTo>
                  <a:pt x="0" y="11317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4289255" y="9583929"/>
            <a:ext cx="2763573" cy="1474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248"/>
              </a:lnSpc>
            </a:pPr>
            <a:r>
              <a:rPr lang="en-US" sz="891" spc="93">
                <a:solidFill>
                  <a:srgbClr val="1C2120"/>
                </a:solidFill>
                <a:latin typeface="Poppins"/>
                <a:ea typeface="Poppins"/>
                <a:cs typeface="Poppins"/>
                <a:sym typeface="Poppins"/>
              </a:rPr>
              <a:t>Of Student Financial Aid Administrators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161663" y="9575080"/>
            <a:ext cx="2127592" cy="1936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20"/>
              </a:lnSpc>
            </a:pPr>
            <a:r>
              <a:rPr lang="en-US" b="true" sz="1375">
                <a:solidFill>
                  <a:srgbClr val="1C2120"/>
                </a:solidFill>
                <a:latin typeface="Poppins Bold"/>
                <a:ea typeface="Poppins Bold"/>
                <a:cs typeface="Poppins Bold"/>
                <a:sym typeface="Poppins Bold"/>
              </a:rPr>
              <a:t>OREGON ASSOCIATION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DAG6loKOkQw</dc:identifier>
  <dcterms:modified xsi:type="dcterms:W3CDTF">2011-08-01T06:04:30Z</dcterms:modified>
  <cp:revision>1</cp:revision>
</cp:coreProperties>
</file>