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lus Jakarta Sans"/>
      <p:regular r:id="rId26"/>
      <p:bold r:id="rId27"/>
      <p:italic r:id="rId28"/>
      <p:boldItalic r:id="rId29"/>
    </p:embeddedFont>
    <p:embeddedFont>
      <p:font typeface="Inter"/>
      <p:regular r:id="rId30"/>
      <p:bold r:id="rId31"/>
      <p:italic r:id="rId32"/>
      <p:boldItalic r:id="rId33"/>
    </p:embeddedFont>
    <p:embeddedFont>
      <p:font typeface="Plus Jakarta Sans SemiBold"/>
      <p:regular r:id="rId34"/>
      <p:bold r:id="rId35"/>
      <p:italic r:id="rId36"/>
      <p:boldItalic r:id="rId37"/>
    </p:embeddedFont>
    <p:embeddedFont>
      <p:font typeface="Plus Jakarta Sans Medium"/>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usJakartaSansMedium-italic.fntdata"/><Relationship Id="rId20" Type="http://schemas.openxmlformats.org/officeDocument/2006/relationships/slide" Target="slides/slide15.xml"/><Relationship Id="rId41" Type="http://schemas.openxmlformats.org/officeDocument/2006/relationships/font" Target="fonts/PlusJakartaSansMedium-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usJakartaSans-regular.fntdata"/><Relationship Id="rId25" Type="http://schemas.openxmlformats.org/officeDocument/2006/relationships/slide" Target="slides/slide20.xml"/><Relationship Id="rId28" Type="http://schemas.openxmlformats.org/officeDocument/2006/relationships/font" Target="fonts/PlusJakartaSans-italic.fntdata"/><Relationship Id="rId27" Type="http://schemas.openxmlformats.org/officeDocument/2006/relationships/font" Target="fonts/PlusJakarta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usJakartaSa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6.xml"/><Relationship Id="rId33" Type="http://schemas.openxmlformats.org/officeDocument/2006/relationships/font" Target="fonts/Inter-boldItalic.fntdata"/><Relationship Id="rId10" Type="http://schemas.openxmlformats.org/officeDocument/2006/relationships/slide" Target="slides/slide5.xml"/><Relationship Id="rId32" Type="http://schemas.openxmlformats.org/officeDocument/2006/relationships/font" Target="fonts/Inter-italic.fntdata"/><Relationship Id="rId13" Type="http://schemas.openxmlformats.org/officeDocument/2006/relationships/slide" Target="slides/slide8.xml"/><Relationship Id="rId35" Type="http://schemas.openxmlformats.org/officeDocument/2006/relationships/font" Target="fonts/PlusJakartaSansSemiBold-bold.fntdata"/><Relationship Id="rId12" Type="http://schemas.openxmlformats.org/officeDocument/2006/relationships/slide" Target="slides/slide7.xml"/><Relationship Id="rId34" Type="http://schemas.openxmlformats.org/officeDocument/2006/relationships/font" Target="fonts/PlusJakartaSansSemiBold-regular.fntdata"/><Relationship Id="rId15" Type="http://schemas.openxmlformats.org/officeDocument/2006/relationships/slide" Target="slides/slide10.xml"/><Relationship Id="rId37" Type="http://schemas.openxmlformats.org/officeDocument/2006/relationships/font" Target="fonts/PlusJakartaSansSemiBold-boldItalic.fntdata"/><Relationship Id="rId14" Type="http://schemas.openxmlformats.org/officeDocument/2006/relationships/slide" Target="slides/slide9.xml"/><Relationship Id="rId36" Type="http://schemas.openxmlformats.org/officeDocument/2006/relationships/font" Target="fonts/PlusJakartaSansSemiBold-italic.fntdata"/><Relationship Id="rId17" Type="http://schemas.openxmlformats.org/officeDocument/2006/relationships/slide" Target="slides/slide12.xml"/><Relationship Id="rId39" Type="http://schemas.openxmlformats.org/officeDocument/2006/relationships/font" Target="fonts/PlusJakartaSansMedium-bold.fntdata"/><Relationship Id="rId16" Type="http://schemas.openxmlformats.org/officeDocument/2006/relationships/slide" Target="slides/slide11.xml"/><Relationship Id="rId38" Type="http://schemas.openxmlformats.org/officeDocument/2006/relationships/font" Target="fonts/PlusJakartaSansMedium-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bb32345508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bb32345508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about my background, relationship to leadership, journey and approach in this current position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bb32345508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bb32345508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 from a staff member on my team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bb32345508_0_10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bb32345508_0_1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so now than ever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bb32345508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bb32345508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b32345508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bb32345508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Highlight how you’ve approached collaboration with your team, share examples of projects, emphasize new hires and their onboarding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bb32345508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bb32345508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Many staff don’t realize they’re already leading, your job is to name it. Created opportunities for staff to table at events, present, mentor new hires, train, attend conferences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bb32345508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bb32345508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how during slower times in Fin Aid, you invited your team to do individual projects on a FA topic or process improvement they were interested in, you allowed them to be creative with it, now you have a g-drive of of decks and engaging activities for new hires and refreshers for current team members</a:t>
            </a:r>
            <a:endParaRPr/>
          </a:p>
          <a:p>
            <a:pPr indent="0" lvl="0" marL="0" rtl="0" algn="l">
              <a:spcBef>
                <a:spcPts val="0"/>
              </a:spcBef>
              <a:spcAft>
                <a:spcPts val="0"/>
              </a:spcAft>
              <a:buNone/>
            </a:pPr>
            <a:r>
              <a:rPr lang="en"/>
              <a:t>Highlight the skill-building involved in individual projects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bb32345508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bb32345508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bb32345508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bb32345508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a:t>
            </a:r>
            <a:r>
              <a:rPr lang="en"/>
              <a:t> from a staff member I lead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bb3234550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bb3234550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Takeaways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bdf2d391e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bdf2d391e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sticky notes at table, Invite audience to answer the prompt and put post it’s on white board </a:t>
            </a:r>
            <a:endParaRPr/>
          </a:p>
          <a:p>
            <a:pPr indent="0" lvl="0" marL="0" rtl="0" algn="l">
              <a:spcBef>
                <a:spcPts val="0"/>
              </a:spcBef>
              <a:spcAft>
                <a:spcPts val="0"/>
              </a:spcAft>
              <a:buNone/>
            </a:pPr>
            <a:r>
              <a:rPr lang="en"/>
              <a:t>(or wall of conference room) - take a photo of all stickys, invite a few folks to read there’s first</a:t>
            </a:r>
            <a:endParaRPr/>
          </a:p>
          <a:p>
            <a:pPr indent="0" lvl="0" marL="0" rtl="0" algn="l">
              <a:spcBef>
                <a:spcPts val="0"/>
              </a:spcBef>
              <a:spcAft>
                <a:spcPts val="0"/>
              </a:spcAft>
              <a:buNone/>
            </a:pPr>
            <a:r>
              <a:rPr lang="en"/>
              <a:t>Examples: did you take initiative to make something happen, supported a teammate, student, or process, solved a problem or guided a decision</a:t>
            </a:r>
            <a:br>
              <a:rPr lang="en"/>
            </a:br>
            <a:r>
              <a:rPr lang="en"/>
              <a:t>made an impact that inspired or empowered someone else</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bb323455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bb323455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the framework of this presentation is from a leadership perspective, leadership isn’t about titles. Everyone here has the ability to influence, through how we communicate, support others, and take ownership. What I’m sharing can be practiced by anyone, whether or not your role includes a leadership title. **Bulleted list is my approach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bb32345508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bb32345508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bb32345508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bb32345508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Priority when I started was to meet with everyone on my team. </a:t>
            </a:r>
            <a:r>
              <a:rPr lang="en">
                <a:solidFill>
                  <a:schemeClr val="dk1"/>
                </a:solidFill>
              </a:rPr>
              <a:t>Trust builds confidence, people disengage when they don’t feel seen or valued.</a:t>
            </a:r>
            <a:endParaRPr>
              <a:solidFill>
                <a:schemeClr val="dk1"/>
              </a:solidFill>
            </a:endParaRPr>
          </a:p>
          <a:p>
            <a:pPr indent="0" lvl="0" marL="0" rtl="0" algn="l">
              <a:spcBef>
                <a:spcPts val="0"/>
              </a:spcBef>
              <a:spcAft>
                <a:spcPts val="0"/>
              </a:spcAft>
              <a:buNone/>
            </a:pPr>
            <a:r>
              <a:rPr lang="en">
                <a:solidFill>
                  <a:schemeClr val="dk1"/>
                </a:solidFill>
              </a:rPr>
              <a:t>Listen to their feedback, take action to reduce pain points and gaps, get involved: I work counter shifts, take calls, do emails. Be on the front lines with them</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bb32345508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bb32345508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bb32345508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bb32345508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bb32345508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bb32345508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81000" rtl="0" algn="l">
              <a:lnSpc>
                <a:spcPct val="115000"/>
              </a:lnSpc>
              <a:spcBef>
                <a:spcPts val="1200"/>
              </a:spcBef>
              <a:spcAft>
                <a:spcPts val="1200"/>
              </a:spcAft>
              <a:buClr>
                <a:schemeClr val="dk1"/>
              </a:buClr>
              <a:buSzPts val="1100"/>
              <a:buFont typeface="Arial"/>
              <a:buNone/>
            </a:pPr>
            <a:r>
              <a:rPr lang="en">
                <a:solidFill>
                  <a:schemeClr val="dk1"/>
                </a:solidFill>
              </a:rPr>
              <a:t>Who on your team already leads without the title? Invite </a:t>
            </a:r>
            <a:r>
              <a:rPr lang="en">
                <a:solidFill>
                  <a:schemeClr val="dk1"/>
                </a:solidFill>
              </a:rPr>
              <a:t>audience</a:t>
            </a:r>
            <a:r>
              <a:rPr lang="en">
                <a:solidFill>
                  <a:schemeClr val="dk1"/>
                </a:solidFill>
              </a:rPr>
              <a:t> to share how they celebrate wins and do recognition?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bb32345508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bb32345508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a picture of sticky notes your team members have written “wins” 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bb32345508_0_1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bb32345508_0_10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Circulate cards to </a:t>
            </a:r>
            <a:r>
              <a:rPr lang="en"/>
              <a:t>audience</a:t>
            </a:r>
            <a:r>
              <a:rPr lang="en"/>
              <a:t>, take 60 seconds, and write a thank you to someone on your team or you work with who deserves recognition - maybe they are here at conference or give to them when you return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bb32345508_0_9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bb32345508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grow when they know what they are doing well, be accommodating with time off and personal needs, offer remote if possible to support a team member, communicate updates and changes consistently through team meetings or weekly updates.</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bg>
      <p:bgPr>
        <a:solidFill>
          <a:schemeClr val="accent5"/>
        </a:solidFill>
      </p:bgPr>
    </p:bg>
    <p:spTree>
      <p:nvGrpSpPr>
        <p:cNvPr id="8" name="Shape 8"/>
        <p:cNvGrpSpPr/>
        <p:nvPr/>
      </p:nvGrpSpPr>
      <p:grpSpPr>
        <a:xfrm>
          <a:off x="0" y="0"/>
          <a:ext cx="0" cy="0"/>
          <a:chOff x="0" y="0"/>
          <a:chExt cx="0" cy="0"/>
        </a:xfrm>
      </p:grpSpPr>
      <p:sp>
        <p:nvSpPr>
          <p:cNvPr id="9" name="Google Shape;9;p2"/>
          <p:cNvSpPr/>
          <p:nvPr/>
        </p:nvSpPr>
        <p:spPr>
          <a:xfrm>
            <a:off x="6849412" y="229900"/>
            <a:ext cx="2068500" cy="2068500"/>
          </a:xfrm>
          <a:prstGeom prst="roundRect">
            <a:avLst>
              <a:gd fmla="val 12219"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sp>
        <p:nvSpPr>
          <p:cNvPr id="10" name="Google Shape;10;p2"/>
          <p:cNvSpPr/>
          <p:nvPr/>
        </p:nvSpPr>
        <p:spPr>
          <a:xfrm>
            <a:off x="228600" y="229900"/>
            <a:ext cx="4349400" cy="4683600"/>
          </a:xfrm>
          <a:prstGeom prst="roundRect">
            <a:avLst>
              <a:gd fmla="val 5845"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sp>
        <p:nvSpPr>
          <p:cNvPr id="11" name="Google Shape;11;p2"/>
          <p:cNvSpPr/>
          <p:nvPr/>
        </p:nvSpPr>
        <p:spPr>
          <a:xfrm>
            <a:off x="4679587" y="229900"/>
            <a:ext cx="2068500" cy="2068500"/>
          </a:xfrm>
          <a:prstGeom prst="roundRect">
            <a:avLst>
              <a:gd fmla="val 12219"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Plus Jakarta Sans"/>
                <a:ea typeface="Plus Jakarta Sans"/>
                <a:cs typeface="Plus Jakarta Sans"/>
                <a:sym typeface="Plus Jakarta Sans"/>
              </a:rPr>
              <a:t> </a:t>
            </a:r>
            <a:endParaRPr>
              <a:solidFill>
                <a:schemeClr val="accent2"/>
              </a:solidFill>
              <a:latin typeface="Plus Jakarta Sans"/>
              <a:ea typeface="Plus Jakarta Sans"/>
              <a:cs typeface="Plus Jakarta Sans"/>
              <a:sym typeface="Plus Jakarta Sans"/>
            </a:endParaRPr>
          </a:p>
        </p:txBody>
      </p:sp>
      <p:sp>
        <p:nvSpPr>
          <p:cNvPr id="12" name="Google Shape;12;p2"/>
          <p:cNvSpPr/>
          <p:nvPr/>
        </p:nvSpPr>
        <p:spPr>
          <a:xfrm>
            <a:off x="4679599" y="2404695"/>
            <a:ext cx="4238400" cy="2508900"/>
          </a:xfrm>
          <a:prstGeom prst="roundRect">
            <a:avLst>
              <a:gd fmla="val 1013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Inter"/>
              <a:ea typeface="Inter"/>
              <a:cs typeface="Inter"/>
              <a:sym typeface="Inter"/>
            </a:endParaRPr>
          </a:p>
        </p:txBody>
      </p:sp>
      <p:grpSp>
        <p:nvGrpSpPr>
          <p:cNvPr id="13" name="Google Shape;13;p2"/>
          <p:cNvGrpSpPr/>
          <p:nvPr/>
        </p:nvGrpSpPr>
        <p:grpSpPr>
          <a:xfrm>
            <a:off x="4524845" y="724771"/>
            <a:ext cx="2377504" cy="1078596"/>
            <a:chOff x="4571989" y="769200"/>
            <a:chExt cx="2320422" cy="1052700"/>
          </a:xfrm>
        </p:grpSpPr>
        <p:sp>
          <p:nvSpPr>
            <p:cNvPr id="14" name="Google Shape;14;p2"/>
            <p:cNvSpPr/>
            <p:nvPr/>
          </p:nvSpPr>
          <p:spPr>
            <a:xfrm>
              <a:off x="5691810" y="769200"/>
              <a:ext cx="1200600" cy="1052700"/>
            </a:xfrm>
            <a:prstGeom prst="pie">
              <a:avLst>
                <a:gd fmla="val 5410573"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sp>
          <p:nvSpPr>
            <p:cNvPr id="15" name="Google Shape;15;p2"/>
            <p:cNvSpPr/>
            <p:nvPr/>
          </p:nvSpPr>
          <p:spPr>
            <a:xfrm flipH="1">
              <a:off x="4571989" y="769200"/>
              <a:ext cx="1200600" cy="1052700"/>
            </a:xfrm>
            <a:prstGeom prst="pie">
              <a:avLst>
                <a:gd fmla="val 5410573"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grpSp>
      <p:grpSp>
        <p:nvGrpSpPr>
          <p:cNvPr id="16" name="Google Shape;16;p2"/>
          <p:cNvGrpSpPr/>
          <p:nvPr/>
        </p:nvGrpSpPr>
        <p:grpSpPr>
          <a:xfrm>
            <a:off x="7352898" y="762044"/>
            <a:ext cx="1061865" cy="1004215"/>
            <a:chOff x="7312075" y="834700"/>
            <a:chExt cx="1022400" cy="966799"/>
          </a:xfrm>
        </p:grpSpPr>
        <p:sp>
          <p:nvSpPr>
            <p:cNvPr id="17" name="Google Shape;17;p2"/>
            <p:cNvSpPr/>
            <p:nvPr/>
          </p:nvSpPr>
          <p:spPr>
            <a:xfrm>
              <a:off x="7312075" y="834700"/>
              <a:ext cx="1022400" cy="438000"/>
            </a:xfrm>
            <a:prstGeom prst="roundRect">
              <a:avLst>
                <a:gd fmla="val 50000" name="adj"/>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Inter"/>
                <a:ea typeface="Inter"/>
                <a:cs typeface="Inter"/>
                <a:sym typeface="Inter"/>
              </a:endParaRPr>
            </a:p>
          </p:txBody>
        </p:sp>
        <p:sp>
          <p:nvSpPr>
            <p:cNvPr id="18" name="Google Shape;18;p2"/>
            <p:cNvSpPr/>
            <p:nvPr/>
          </p:nvSpPr>
          <p:spPr>
            <a:xfrm>
              <a:off x="7312075" y="1363499"/>
              <a:ext cx="1022400" cy="438000"/>
            </a:xfrm>
            <a:prstGeom prst="roundRect">
              <a:avLst>
                <a:gd fmla="val 50000" name="adj"/>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Inter"/>
                <a:ea typeface="Inter"/>
                <a:cs typeface="Inter"/>
                <a:sym typeface="Inter"/>
              </a:endParaRPr>
            </a:p>
          </p:txBody>
        </p:sp>
      </p:grpSp>
      <p:sp>
        <p:nvSpPr>
          <p:cNvPr id="19" name="Google Shape;19;p2"/>
          <p:cNvSpPr txBox="1"/>
          <p:nvPr>
            <p:ph idx="1" type="subTitle"/>
          </p:nvPr>
        </p:nvSpPr>
        <p:spPr>
          <a:xfrm>
            <a:off x="4897375" y="2609925"/>
            <a:ext cx="3679800" cy="452700"/>
          </a:xfrm>
          <a:prstGeom prst="rect">
            <a:avLst/>
          </a:prstGeom>
        </p:spPr>
        <p:txBody>
          <a:bodyPr anchorCtr="0" anchor="t" bIns="0" lIns="0" spcFirstLastPara="1" rIns="0" wrap="square" tIns="0">
            <a:spAutoFit/>
          </a:bodyPr>
          <a:lstStyle>
            <a:lvl1pPr lvl="0">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20" name="Google Shape;20;p2"/>
          <p:cNvSpPr txBox="1"/>
          <p:nvPr>
            <p:ph type="title"/>
          </p:nvPr>
        </p:nvSpPr>
        <p:spPr>
          <a:xfrm>
            <a:off x="563400" y="3695700"/>
            <a:ext cx="3679800" cy="9384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1pPr>
            <a:lvl2pPr lvl="1">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2pPr>
            <a:lvl3pPr lvl="2">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3pPr>
            <a:lvl4pPr lvl="3">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4pPr>
            <a:lvl5pPr lvl="4">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5pPr>
            <a:lvl6pPr lvl="5">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6pPr>
            <a:lvl7pPr lvl="6">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7pPr>
            <a:lvl8pPr lvl="7">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8pPr>
            <a:lvl9pPr lvl="8">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dea">
  <p:cSld name="BLANK_1_1_1_1_1_1_1_1_1_1_1_1_1_2_1">
    <p:spTree>
      <p:nvGrpSpPr>
        <p:cNvPr id="66" name="Shape 66"/>
        <p:cNvGrpSpPr/>
        <p:nvPr/>
      </p:nvGrpSpPr>
      <p:grpSpPr>
        <a:xfrm>
          <a:off x="0" y="0"/>
          <a:ext cx="0" cy="0"/>
          <a:chOff x="0" y="0"/>
          <a:chExt cx="0" cy="0"/>
        </a:xfrm>
      </p:grpSpPr>
      <p:sp>
        <p:nvSpPr>
          <p:cNvPr id="67" name="Google Shape;67;p11"/>
          <p:cNvSpPr/>
          <p:nvPr/>
        </p:nvSpPr>
        <p:spPr>
          <a:xfrm>
            <a:off x="0" y="3149700"/>
            <a:ext cx="5322300" cy="1993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68" name="Google Shape;68;p11"/>
          <p:cNvSpPr txBox="1"/>
          <p:nvPr>
            <p:ph type="title"/>
          </p:nvPr>
        </p:nvSpPr>
        <p:spPr>
          <a:xfrm>
            <a:off x="228600" y="191575"/>
            <a:ext cx="4285800" cy="393600"/>
          </a:xfrm>
          <a:prstGeom prst="rect">
            <a:avLst/>
          </a:prstGeom>
        </p:spPr>
        <p:txBody>
          <a:bodyPr anchorCtr="0" anchor="t" bIns="0" lIns="0" spcFirstLastPara="1" rIns="0" wrap="square" tIns="0">
            <a:spAutoFit/>
          </a:bodyPr>
          <a:lstStyle>
            <a:lvl1pPr lvl="0">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9pPr>
          </a:lstStyle>
          <a:p/>
        </p:txBody>
      </p:sp>
      <p:sp>
        <p:nvSpPr>
          <p:cNvPr id="69" name="Google Shape;69;p11"/>
          <p:cNvSpPr txBox="1"/>
          <p:nvPr>
            <p:ph idx="1" type="body"/>
          </p:nvPr>
        </p:nvSpPr>
        <p:spPr>
          <a:xfrm>
            <a:off x="228600" y="1317900"/>
            <a:ext cx="4285800" cy="9645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0" name="Google Shape;70;p11"/>
          <p:cNvSpPr txBox="1"/>
          <p:nvPr>
            <p:ph idx="2" type="subTitle"/>
          </p:nvPr>
        </p:nvSpPr>
        <p:spPr>
          <a:xfrm>
            <a:off x="228600" y="3402700"/>
            <a:ext cx="19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71" name="Google Shape;71;p11"/>
          <p:cNvSpPr txBox="1"/>
          <p:nvPr>
            <p:ph idx="3" type="body"/>
          </p:nvPr>
        </p:nvSpPr>
        <p:spPr>
          <a:xfrm>
            <a:off x="228600" y="3692075"/>
            <a:ext cx="19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2" name="Google Shape;72;p11"/>
          <p:cNvSpPr txBox="1"/>
          <p:nvPr>
            <p:ph idx="4" type="subTitle"/>
          </p:nvPr>
        </p:nvSpPr>
        <p:spPr>
          <a:xfrm>
            <a:off x="2557500" y="3402700"/>
            <a:ext cx="19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73" name="Google Shape;73;p11"/>
          <p:cNvSpPr txBox="1"/>
          <p:nvPr>
            <p:ph idx="5" type="body"/>
          </p:nvPr>
        </p:nvSpPr>
        <p:spPr>
          <a:xfrm>
            <a:off x="2557500" y="3692075"/>
            <a:ext cx="19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4" name="Google Shape;74;p11"/>
          <p:cNvSpPr/>
          <p:nvPr>
            <p:ph idx="6" type="pic"/>
          </p:nvPr>
        </p:nvSpPr>
        <p:spPr>
          <a:xfrm rot="-5400000">
            <a:off x="4491900" y="497850"/>
            <a:ext cx="5156400" cy="4147800"/>
          </a:xfrm>
          <a:prstGeom prst="round2SameRect">
            <a:avLst>
              <a:gd fmla="val 8254" name="adj1"/>
              <a:gd fmla="val 0" name="adj2"/>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image">
  <p:cSld name="BLANK_1_1_1_1_1_1_1_1_1_1_1_1_1_1_1_1_1_1_1_1_1">
    <p:spTree>
      <p:nvGrpSpPr>
        <p:cNvPr id="75" name="Shape 75"/>
        <p:cNvGrpSpPr/>
        <p:nvPr/>
      </p:nvGrpSpPr>
      <p:grpSpPr>
        <a:xfrm>
          <a:off x="0" y="0"/>
          <a:ext cx="0" cy="0"/>
          <a:chOff x="0" y="0"/>
          <a:chExt cx="0" cy="0"/>
        </a:xfrm>
      </p:grpSpPr>
      <p:sp>
        <p:nvSpPr>
          <p:cNvPr id="76" name="Google Shape;76;p12"/>
          <p:cNvSpPr/>
          <p:nvPr>
            <p:ph idx="2" type="pic"/>
          </p:nvPr>
        </p:nvSpPr>
        <p:spPr>
          <a:xfrm>
            <a:off x="228650" y="2813125"/>
            <a:ext cx="8018700" cy="2099100"/>
          </a:xfrm>
          <a:prstGeom prst="roundRect">
            <a:avLst>
              <a:gd fmla="val 7988" name="adj"/>
            </a:avLst>
          </a:prstGeom>
          <a:noFill/>
          <a:ln>
            <a:noFill/>
          </a:ln>
        </p:spPr>
      </p:sp>
      <p:sp>
        <p:nvSpPr>
          <p:cNvPr id="77" name="Google Shape;77;p12"/>
          <p:cNvSpPr txBox="1"/>
          <p:nvPr>
            <p:ph idx="1" type="subTitle"/>
          </p:nvPr>
        </p:nvSpPr>
        <p:spPr>
          <a:xfrm>
            <a:off x="228600" y="947332"/>
            <a:ext cx="6480300" cy="5958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1pPr>
            <a:lvl2pPr lvl="1">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2pPr>
            <a:lvl3pPr lvl="2">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3pPr>
            <a:lvl4pPr lvl="3">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4pPr>
            <a:lvl5pPr lvl="4">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5pPr>
            <a:lvl6pPr lvl="5">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6pPr>
            <a:lvl7pPr lvl="6">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7pPr>
            <a:lvl8pPr lvl="7">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8pPr>
            <a:lvl9pPr lvl="8">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9pPr>
          </a:lstStyle>
          <a:p/>
        </p:txBody>
      </p:sp>
      <p:sp>
        <p:nvSpPr>
          <p:cNvPr id="78" name="Google Shape;78;p12"/>
          <p:cNvSpPr txBox="1"/>
          <p:nvPr>
            <p:ph type="title"/>
          </p:nvPr>
        </p:nvSpPr>
        <p:spPr>
          <a:xfrm>
            <a:off x="228600" y="228600"/>
            <a:ext cx="64803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team 1">
  <p:cSld name="BLANK_1_1_1_1_1_1_1_1_1_1_1_1_1_1_1_1_1_1_1_1_1_1">
    <p:spTree>
      <p:nvGrpSpPr>
        <p:cNvPr id="79" name="Shape 79"/>
        <p:cNvGrpSpPr/>
        <p:nvPr/>
      </p:nvGrpSpPr>
      <p:grpSpPr>
        <a:xfrm>
          <a:off x="0" y="0"/>
          <a:ext cx="0" cy="0"/>
          <a:chOff x="0" y="0"/>
          <a:chExt cx="0" cy="0"/>
        </a:xfrm>
      </p:grpSpPr>
      <p:sp>
        <p:nvSpPr>
          <p:cNvPr id="80" name="Google Shape;80;p13"/>
          <p:cNvSpPr/>
          <p:nvPr>
            <p:ph idx="2" type="pic"/>
          </p:nvPr>
        </p:nvSpPr>
        <p:spPr>
          <a:xfrm>
            <a:off x="354750" y="1034550"/>
            <a:ext cx="1833000" cy="1833000"/>
          </a:xfrm>
          <a:prstGeom prst="roundRect">
            <a:avLst>
              <a:gd fmla="val 8703" name="adj"/>
            </a:avLst>
          </a:prstGeom>
          <a:noFill/>
          <a:ln>
            <a:noFill/>
          </a:ln>
        </p:spPr>
      </p:sp>
      <p:sp>
        <p:nvSpPr>
          <p:cNvPr id="81" name="Google Shape;81;p13"/>
          <p:cNvSpPr/>
          <p:nvPr>
            <p:ph idx="3" type="pic"/>
          </p:nvPr>
        </p:nvSpPr>
        <p:spPr>
          <a:xfrm>
            <a:off x="2555250" y="1034550"/>
            <a:ext cx="1833000" cy="1833000"/>
          </a:xfrm>
          <a:prstGeom prst="roundRect">
            <a:avLst>
              <a:gd fmla="val 8703" name="adj"/>
            </a:avLst>
          </a:prstGeom>
          <a:noFill/>
          <a:ln>
            <a:noFill/>
          </a:ln>
        </p:spPr>
      </p:sp>
      <p:sp>
        <p:nvSpPr>
          <p:cNvPr id="82" name="Google Shape;82;p13"/>
          <p:cNvSpPr/>
          <p:nvPr>
            <p:ph idx="4" type="pic"/>
          </p:nvPr>
        </p:nvSpPr>
        <p:spPr>
          <a:xfrm>
            <a:off x="4755750" y="1034550"/>
            <a:ext cx="1833000" cy="1833000"/>
          </a:xfrm>
          <a:prstGeom prst="roundRect">
            <a:avLst>
              <a:gd fmla="val 8703" name="adj"/>
            </a:avLst>
          </a:prstGeom>
          <a:noFill/>
          <a:ln>
            <a:noFill/>
          </a:ln>
        </p:spPr>
      </p:sp>
      <p:sp>
        <p:nvSpPr>
          <p:cNvPr id="83" name="Google Shape;83;p13"/>
          <p:cNvSpPr/>
          <p:nvPr>
            <p:ph idx="5" type="pic"/>
          </p:nvPr>
        </p:nvSpPr>
        <p:spPr>
          <a:xfrm>
            <a:off x="6956250" y="1034550"/>
            <a:ext cx="1833000" cy="1833000"/>
          </a:xfrm>
          <a:prstGeom prst="roundRect">
            <a:avLst>
              <a:gd fmla="val 8703" name="adj"/>
            </a:avLst>
          </a:prstGeom>
          <a:noFill/>
          <a:ln>
            <a:noFill/>
          </a:ln>
        </p:spPr>
      </p:sp>
      <p:sp>
        <p:nvSpPr>
          <p:cNvPr id="84" name="Google Shape;84;p13"/>
          <p:cNvSpPr txBox="1"/>
          <p:nvPr>
            <p:ph idx="1" type="subTitle"/>
          </p:nvPr>
        </p:nvSpPr>
        <p:spPr>
          <a:xfrm>
            <a:off x="3997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85" name="Google Shape;85;p13"/>
          <p:cNvSpPr txBox="1"/>
          <p:nvPr>
            <p:ph idx="6" type="subTitle"/>
          </p:nvPr>
        </p:nvSpPr>
        <p:spPr>
          <a:xfrm>
            <a:off x="3997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86" name="Google Shape;86;p13"/>
          <p:cNvSpPr txBox="1"/>
          <p:nvPr>
            <p:ph idx="7" type="body"/>
          </p:nvPr>
        </p:nvSpPr>
        <p:spPr>
          <a:xfrm>
            <a:off x="3997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87" name="Google Shape;87;p13"/>
          <p:cNvSpPr txBox="1"/>
          <p:nvPr>
            <p:ph idx="8" type="subTitle"/>
          </p:nvPr>
        </p:nvSpPr>
        <p:spPr>
          <a:xfrm>
            <a:off x="26002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88" name="Google Shape;88;p13"/>
          <p:cNvSpPr txBox="1"/>
          <p:nvPr>
            <p:ph idx="9" type="subTitle"/>
          </p:nvPr>
        </p:nvSpPr>
        <p:spPr>
          <a:xfrm>
            <a:off x="26002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89" name="Google Shape;89;p13"/>
          <p:cNvSpPr txBox="1"/>
          <p:nvPr>
            <p:ph idx="13" type="body"/>
          </p:nvPr>
        </p:nvSpPr>
        <p:spPr>
          <a:xfrm>
            <a:off x="26002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90" name="Google Shape;90;p13"/>
          <p:cNvSpPr txBox="1"/>
          <p:nvPr>
            <p:ph idx="14" type="subTitle"/>
          </p:nvPr>
        </p:nvSpPr>
        <p:spPr>
          <a:xfrm>
            <a:off x="48007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91" name="Google Shape;91;p13"/>
          <p:cNvSpPr txBox="1"/>
          <p:nvPr>
            <p:ph idx="15" type="subTitle"/>
          </p:nvPr>
        </p:nvSpPr>
        <p:spPr>
          <a:xfrm>
            <a:off x="48007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92" name="Google Shape;92;p13"/>
          <p:cNvSpPr txBox="1"/>
          <p:nvPr>
            <p:ph idx="16" type="body"/>
          </p:nvPr>
        </p:nvSpPr>
        <p:spPr>
          <a:xfrm>
            <a:off x="48007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93" name="Google Shape;93;p13"/>
          <p:cNvSpPr txBox="1"/>
          <p:nvPr>
            <p:ph idx="17" type="subTitle"/>
          </p:nvPr>
        </p:nvSpPr>
        <p:spPr>
          <a:xfrm>
            <a:off x="70012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94" name="Google Shape;94;p13"/>
          <p:cNvSpPr txBox="1"/>
          <p:nvPr>
            <p:ph idx="18" type="subTitle"/>
          </p:nvPr>
        </p:nvSpPr>
        <p:spPr>
          <a:xfrm>
            <a:off x="70012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95" name="Google Shape;95;p13"/>
          <p:cNvSpPr txBox="1"/>
          <p:nvPr>
            <p:ph idx="19" type="body"/>
          </p:nvPr>
        </p:nvSpPr>
        <p:spPr>
          <a:xfrm>
            <a:off x="70012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team 2">
  <p:cSld name="BLANK_1_1_1_1_1_1_1_1_1_1_1_1_1_1_1_1_1_1_1_1_1_1_2">
    <p:spTree>
      <p:nvGrpSpPr>
        <p:cNvPr id="96" name="Shape 96"/>
        <p:cNvGrpSpPr/>
        <p:nvPr/>
      </p:nvGrpSpPr>
      <p:grpSpPr>
        <a:xfrm>
          <a:off x="0" y="0"/>
          <a:ext cx="0" cy="0"/>
          <a:chOff x="0" y="0"/>
          <a:chExt cx="0" cy="0"/>
        </a:xfrm>
      </p:grpSpPr>
      <p:sp>
        <p:nvSpPr>
          <p:cNvPr id="97" name="Google Shape;97;p14"/>
          <p:cNvSpPr txBox="1"/>
          <p:nvPr>
            <p:ph idx="1" type="subTitle"/>
          </p:nvPr>
        </p:nvSpPr>
        <p:spPr>
          <a:xfrm>
            <a:off x="353900"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98" name="Google Shape;98;p14"/>
          <p:cNvSpPr txBox="1"/>
          <p:nvPr>
            <p:ph idx="2" type="subTitle"/>
          </p:nvPr>
        </p:nvSpPr>
        <p:spPr>
          <a:xfrm>
            <a:off x="353900"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99" name="Google Shape;99;p14"/>
          <p:cNvSpPr/>
          <p:nvPr>
            <p:ph idx="3" type="pic"/>
          </p:nvPr>
        </p:nvSpPr>
        <p:spPr>
          <a:xfrm>
            <a:off x="321050" y="825750"/>
            <a:ext cx="1342200" cy="1342200"/>
          </a:xfrm>
          <a:prstGeom prst="roundRect">
            <a:avLst>
              <a:gd fmla="val 8618" name="adj"/>
            </a:avLst>
          </a:prstGeom>
          <a:noFill/>
          <a:ln>
            <a:noFill/>
          </a:ln>
        </p:spPr>
      </p:sp>
      <p:sp>
        <p:nvSpPr>
          <p:cNvPr id="100" name="Google Shape;100;p14"/>
          <p:cNvSpPr txBox="1"/>
          <p:nvPr>
            <p:ph idx="4" type="subTitle"/>
          </p:nvPr>
        </p:nvSpPr>
        <p:spPr>
          <a:xfrm>
            <a:off x="2003288"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01" name="Google Shape;101;p14"/>
          <p:cNvSpPr txBox="1"/>
          <p:nvPr>
            <p:ph idx="5" type="subTitle"/>
          </p:nvPr>
        </p:nvSpPr>
        <p:spPr>
          <a:xfrm>
            <a:off x="2003288"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02" name="Google Shape;102;p14"/>
          <p:cNvSpPr/>
          <p:nvPr>
            <p:ph idx="6" type="pic"/>
          </p:nvPr>
        </p:nvSpPr>
        <p:spPr>
          <a:xfrm>
            <a:off x="1970438" y="825750"/>
            <a:ext cx="1342200" cy="1342200"/>
          </a:xfrm>
          <a:prstGeom prst="roundRect">
            <a:avLst>
              <a:gd fmla="val 8618" name="adj"/>
            </a:avLst>
          </a:prstGeom>
          <a:noFill/>
          <a:ln>
            <a:noFill/>
          </a:ln>
        </p:spPr>
      </p:sp>
      <p:sp>
        <p:nvSpPr>
          <p:cNvPr id="103" name="Google Shape;103;p14"/>
          <p:cNvSpPr txBox="1"/>
          <p:nvPr>
            <p:ph idx="7" type="subTitle"/>
          </p:nvPr>
        </p:nvSpPr>
        <p:spPr>
          <a:xfrm>
            <a:off x="3652675"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04" name="Google Shape;104;p14"/>
          <p:cNvSpPr txBox="1"/>
          <p:nvPr>
            <p:ph idx="8" type="subTitle"/>
          </p:nvPr>
        </p:nvSpPr>
        <p:spPr>
          <a:xfrm>
            <a:off x="3652675"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05" name="Google Shape;105;p14"/>
          <p:cNvSpPr/>
          <p:nvPr>
            <p:ph idx="9" type="pic"/>
          </p:nvPr>
        </p:nvSpPr>
        <p:spPr>
          <a:xfrm>
            <a:off x="3619825" y="825750"/>
            <a:ext cx="1342200" cy="1342200"/>
          </a:xfrm>
          <a:prstGeom prst="roundRect">
            <a:avLst>
              <a:gd fmla="val 8618" name="adj"/>
            </a:avLst>
          </a:prstGeom>
          <a:noFill/>
          <a:ln>
            <a:noFill/>
          </a:ln>
        </p:spPr>
      </p:sp>
      <p:sp>
        <p:nvSpPr>
          <p:cNvPr id="106" name="Google Shape;106;p14"/>
          <p:cNvSpPr txBox="1"/>
          <p:nvPr>
            <p:ph idx="13" type="subTitle"/>
          </p:nvPr>
        </p:nvSpPr>
        <p:spPr>
          <a:xfrm>
            <a:off x="5302050"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07" name="Google Shape;107;p14"/>
          <p:cNvSpPr txBox="1"/>
          <p:nvPr>
            <p:ph idx="14" type="subTitle"/>
          </p:nvPr>
        </p:nvSpPr>
        <p:spPr>
          <a:xfrm>
            <a:off x="5302050"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08" name="Google Shape;108;p14"/>
          <p:cNvSpPr/>
          <p:nvPr>
            <p:ph idx="15" type="pic"/>
          </p:nvPr>
        </p:nvSpPr>
        <p:spPr>
          <a:xfrm>
            <a:off x="5269200" y="825750"/>
            <a:ext cx="1342200" cy="1342200"/>
          </a:xfrm>
          <a:prstGeom prst="roundRect">
            <a:avLst>
              <a:gd fmla="val 8618" name="adj"/>
            </a:avLst>
          </a:prstGeom>
          <a:noFill/>
          <a:ln>
            <a:noFill/>
          </a:ln>
        </p:spPr>
      </p:sp>
      <p:sp>
        <p:nvSpPr>
          <p:cNvPr id="109" name="Google Shape;109;p14"/>
          <p:cNvSpPr txBox="1"/>
          <p:nvPr>
            <p:ph idx="16" type="subTitle"/>
          </p:nvPr>
        </p:nvSpPr>
        <p:spPr>
          <a:xfrm>
            <a:off x="2003300"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10" name="Google Shape;110;p14"/>
          <p:cNvSpPr txBox="1"/>
          <p:nvPr>
            <p:ph idx="17" type="subTitle"/>
          </p:nvPr>
        </p:nvSpPr>
        <p:spPr>
          <a:xfrm>
            <a:off x="2003300"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11" name="Google Shape;111;p14"/>
          <p:cNvSpPr/>
          <p:nvPr>
            <p:ph idx="18" type="pic"/>
          </p:nvPr>
        </p:nvSpPr>
        <p:spPr>
          <a:xfrm>
            <a:off x="1970450" y="2976000"/>
            <a:ext cx="1342200" cy="1342200"/>
          </a:xfrm>
          <a:prstGeom prst="roundRect">
            <a:avLst>
              <a:gd fmla="val 8618" name="adj"/>
            </a:avLst>
          </a:prstGeom>
          <a:noFill/>
          <a:ln>
            <a:noFill/>
          </a:ln>
        </p:spPr>
      </p:sp>
      <p:sp>
        <p:nvSpPr>
          <p:cNvPr id="112" name="Google Shape;112;p14"/>
          <p:cNvSpPr txBox="1"/>
          <p:nvPr>
            <p:ph idx="19" type="subTitle"/>
          </p:nvPr>
        </p:nvSpPr>
        <p:spPr>
          <a:xfrm>
            <a:off x="3652688"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13" name="Google Shape;113;p14"/>
          <p:cNvSpPr txBox="1"/>
          <p:nvPr>
            <p:ph idx="20" type="subTitle"/>
          </p:nvPr>
        </p:nvSpPr>
        <p:spPr>
          <a:xfrm>
            <a:off x="3652688"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14" name="Google Shape;114;p14"/>
          <p:cNvSpPr/>
          <p:nvPr>
            <p:ph idx="21" type="pic"/>
          </p:nvPr>
        </p:nvSpPr>
        <p:spPr>
          <a:xfrm>
            <a:off x="3619838" y="2976000"/>
            <a:ext cx="1342200" cy="1342200"/>
          </a:xfrm>
          <a:prstGeom prst="roundRect">
            <a:avLst>
              <a:gd fmla="val 8618" name="adj"/>
            </a:avLst>
          </a:prstGeom>
          <a:noFill/>
          <a:ln>
            <a:noFill/>
          </a:ln>
        </p:spPr>
      </p:sp>
      <p:sp>
        <p:nvSpPr>
          <p:cNvPr id="115" name="Google Shape;115;p14"/>
          <p:cNvSpPr txBox="1"/>
          <p:nvPr>
            <p:ph idx="22" type="subTitle"/>
          </p:nvPr>
        </p:nvSpPr>
        <p:spPr>
          <a:xfrm>
            <a:off x="5302075"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16" name="Google Shape;116;p14"/>
          <p:cNvSpPr txBox="1"/>
          <p:nvPr>
            <p:ph idx="23" type="subTitle"/>
          </p:nvPr>
        </p:nvSpPr>
        <p:spPr>
          <a:xfrm>
            <a:off x="5302075"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17" name="Google Shape;117;p14"/>
          <p:cNvSpPr/>
          <p:nvPr>
            <p:ph idx="24" type="pic"/>
          </p:nvPr>
        </p:nvSpPr>
        <p:spPr>
          <a:xfrm>
            <a:off x="5269225" y="2976000"/>
            <a:ext cx="1342200" cy="1342200"/>
          </a:xfrm>
          <a:prstGeom prst="roundRect">
            <a:avLst>
              <a:gd fmla="val 8618" name="adj"/>
            </a:avLst>
          </a:prstGeom>
          <a:noFill/>
          <a:ln>
            <a:noFill/>
          </a:ln>
        </p:spPr>
      </p:sp>
      <p:sp>
        <p:nvSpPr>
          <p:cNvPr id="118" name="Google Shape;118;p14"/>
          <p:cNvSpPr txBox="1"/>
          <p:nvPr>
            <p:ph idx="25" type="subTitle"/>
          </p:nvPr>
        </p:nvSpPr>
        <p:spPr>
          <a:xfrm>
            <a:off x="6951450"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19" name="Google Shape;119;p14"/>
          <p:cNvSpPr txBox="1"/>
          <p:nvPr>
            <p:ph idx="26" type="subTitle"/>
          </p:nvPr>
        </p:nvSpPr>
        <p:spPr>
          <a:xfrm>
            <a:off x="6951450"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20" name="Google Shape;120;p14"/>
          <p:cNvSpPr/>
          <p:nvPr>
            <p:ph idx="27" type="pic"/>
          </p:nvPr>
        </p:nvSpPr>
        <p:spPr>
          <a:xfrm>
            <a:off x="6918600" y="2976000"/>
            <a:ext cx="1342200" cy="1342200"/>
          </a:xfrm>
          <a:prstGeom prst="roundRect">
            <a:avLst>
              <a:gd fmla="val 8618" name="adj"/>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ersonas">
  <p:cSld name="BLANK_1_1_1_1_1_1_1_1_1_1_1_1_1_1_1_1_1_1_1_1_1_1_1">
    <p:spTree>
      <p:nvGrpSpPr>
        <p:cNvPr id="121" name="Shape 121"/>
        <p:cNvGrpSpPr/>
        <p:nvPr/>
      </p:nvGrpSpPr>
      <p:grpSpPr>
        <a:xfrm>
          <a:off x="0" y="0"/>
          <a:ext cx="0" cy="0"/>
          <a:chOff x="0" y="0"/>
          <a:chExt cx="0" cy="0"/>
        </a:xfrm>
      </p:grpSpPr>
      <p:sp>
        <p:nvSpPr>
          <p:cNvPr id="122" name="Google Shape;122;p15"/>
          <p:cNvSpPr/>
          <p:nvPr>
            <p:ph idx="2" type="pic"/>
          </p:nvPr>
        </p:nvSpPr>
        <p:spPr>
          <a:xfrm>
            <a:off x="228300" y="912725"/>
            <a:ext cx="1833000" cy="2294100"/>
          </a:xfrm>
          <a:prstGeom prst="roundRect">
            <a:avLst>
              <a:gd fmla="val 12454" name="adj"/>
            </a:avLst>
          </a:prstGeom>
          <a:noFill/>
          <a:ln>
            <a:noFill/>
          </a:ln>
        </p:spPr>
      </p:sp>
      <p:sp>
        <p:nvSpPr>
          <p:cNvPr id="123" name="Google Shape;123;p15"/>
          <p:cNvSpPr/>
          <p:nvPr>
            <p:ph idx="3" type="pic"/>
          </p:nvPr>
        </p:nvSpPr>
        <p:spPr>
          <a:xfrm>
            <a:off x="4781400" y="912725"/>
            <a:ext cx="1833000" cy="2294100"/>
          </a:xfrm>
          <a:prstGeom prst="roundRect">
            <a:avLst>
              <a:gd fmla="val 12454" name="adj"/>
            </a:avLst>
          </a:prstGeom>
          <a:noFill/>
          <a:ln>
            <a:noFill/>
          </a:ln>
        </p:spPr>
      </p:sp>
      <p:sp>
        <p:nvSpPr>
          <p:cNvPr id="124" name="Google Shape;124;p15"/>
          <p:cNvSpPr txBox="1"/>
          <p:nvPr>
            <p:ph idx="1" type="body"/>
          </p:nvPr>
        </p:nvSpPr>
        <p:spPr>
          <a:xfrm>
            <a:off x="2270700" y="968925"/>
            <a:ext cx="2091900" cy="28611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25" name="Google Shape;125;p15"/>
          <p:cNvSpPr txBox="1"/>
          <p:nvPr>
            <p:ph idx="4" type="body"/>
          </p:nvPr>
        </p:nvSpPr>
        <p:spPr>
          <a:xfrm>
            <a:off x="6823800" y="968925"/>
            <a:ext cx="2091900" cy="28611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26" name="Google Shape;126;p15"/>
          <p:cNvSpPr txBox="1"/>
          <p:nvPr>
            <p:ph idx="5" type="subTitle"/>
          </p:nvPr>
        </p:nvSpPr>
        <p:spPr>
          <a:xfrm>
            <a:off x="277650" y="3373825"/>
            <a:ext cx="1725600" cy="452700"/>
          </a:xfrm>
          <a:prstGeom prst="rect">
            <a:avLst/>
          </a:prstGeom>
        </p:spPr>
        <p:txBody>
          <a:bodyPr anchorCtr="0" anchor="t" bIns="0" lIns="0" spcFirstLastPara="1" rIns="0" wrap="square" tIns="0">
            <a:noAutofit/>
          </a:bodyPr>
          <a:lstStyle>
            <a:lvl1pPr lvl="0">
              <a:spcBef>
                <a:spcPts val="0"/>
              </a:spcBef>
              <a:spcAft>
                <a:spcPts val="0"/>
              </a:spcAft>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2pPr>
            <a:lvl3pPr lvl="2">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3pPr>
            <a:lvl4pPr lvl="3">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4pPr>
            <a:lvl5pPr lvl="4">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5pPr>
            <a:lvl6pPr lvl="5">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6pPr>
            <a:lvl7pPr lvl="6">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7pPr>
            <a:lvl8pPr lvl="7">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8pPr>
            <a:lvl9pPr lvl="8">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9pPr>
          </a:lstStyle>
          <a:p/>
        </p:txBody>
      </p:sp>
      <p:sp>
        <p:nvSpPr>
          <p:cNvPr id="127" name="Google Shape;127;p15"/>
          <p:cNvSpPr txBox="1"/>
          <p:nvPr>
            <p:ph idx="6" type="subTitle"/>
          </p:nvPr>
        </p:nvSpPr>
        <p:spPr>
          <a:xfrm>
            <a:off x="4835100" y="3373825"/>
            <a:ext cx="1725600" cy="452700"/>
          </a:xfrm>
          <a:prstGeom prst="rect">
            <a:avLst/>
          </a:prstGeom>
        </p:spPr>
        <p:txBody>
          <a:bodyPr anchorCtr="0" anchor="t" bIns="0" lIns="0" spcFirstLastPara="1" rIns="0" wrap="square" tIns="0">
            <a:noAutofit/>
          </a:bodyPr>
          <a:lstStyle>
            <a:lvl1pPr lvl="0">
              <a:spcBef>
                <a:spcPts val="0"/>
              </a:spcBef>
              <a:spcAft>
                <a:spcPts val="0"/>
              </a:spcAft>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2pPr>
            <a:lvl3pPr lvl="2">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3pPr>
            <a:lvl4pPr lvl="3">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4pPr>
            <a:lvl5pPr lvl="4">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5pPr>
            <a:lvl6pPr lvl="5">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6pPr>
            <a:lvl7pPr lvl="6">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7pPr>
            <a:lvl8pPr lvl="7">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8pPr>
            <a:lvl9pPr lvl="8">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ups">
  <p:cSld name="BLANK_1_1_1_1_1_1_1_1_1_1_1_1_1_1_1_1_1_1_1_1_1_1_1_2">
    <p:spTree>
      <p:nvGrpSpPr>
        <p:cNvPr id="128" name="Shape 128"/>
        <p:cNvGrpSpPr/>
        <p:nvPr/>
      </p:nvGrpSpPr>
      <p:grpSpPr>
        <a:xfrm>
          <a:off x="0" y="0"/>
          <a:ext cx="0" cy="0"/>
          <a:chOff x="0" y="0"/>
          <a:chExt cx="0" cy="0"/>
        </a:xfrm>
      </p:grpSpPr>
      <p:sp>
        <p:nvSpPr>
          <p:cNvPr id="129" name="Google Shape;129;p16"/>
          <p:cNvSpPr txBox="1"/>
          <p:nvPr>
            <p:ph type="title"/>
          </p:nvPr>
        </p:nvSpPr>
        <p:spPr>
          <a:xfrm>
            <a:off x="228600" y="741875"/>
            <a:ext cx="6480300" cy="415500"/>
          </a:xfrm>
          <a:prstGeom prst="rect">
            <a:avLst/>
          </a:prstGeom>
        </p:spPr>
        <p:txBody>
          <a:bodyPr anchorCtr="0" anchor="t" bIns="0" lIns="0" spcFirstLastPara="1" rIns="0" wrap="square" tIns="0">
            <a:spAutoFit/>
          </a:bodyPr>
          <a:lstStyle>
            <a:lvl1pPr lvl="0">
              <a:spcBef>
                <a:spcPts val="0"/>
              </a:spcBef>
              <a:spcAft>
                <a:spcPts val="0"/>
              </a:spcAft>
              <a:buNone/>
              <a:defRPr sz="3000">
                <a:latin typeface="Plus Jakarta Sans Medium"/>
                <a:ea typeface="Plus Jakarta Sans Medium"/>
                <a:cs typeface="Plus Jakarta Sans Medium"/>
                <a:sym typeface="Plus Jakarta Sans Medium"/>
              </a:defRPr>
            </a:lvl1pPr>
            <a:lvl2pPr lvl="1">
              <a:spcBef>
                <a:spcPts val="0"/>
              </a:spcBef>
              <a:spcAft>
                <a:spcPts val="0"/>
              </a:spcAft>
              <a:buNone/>
              <a:defRPr sz="3000">
                <a:latin typeface="Plus Jakarta Sans Medium"/>
                <a:ea typeface="Plus Jakarta Sans Medium"/>
                <a:cs typeface="Plus Jakarta Sans Medium"/>
                <a:sym typeface="Plus Jakarta Sans Medium"/>
              </a:defRPr>
            </a:lvl2pPr>
            <a:lvl3pPr lvl="2">
              <a:spcBef>
                <a:spcPts val="0"/>
              </a:spcBef>
              <a:spcAft>
                <a:spcPts val="0"/>
              </a:spcAft>
              <a:buNone/>
              <a:defRPr sz="3000">
                <a:latin typeface="Plus Jakarta Sans Medium"/>
                <a:ea typeface="Plus Jakarta Sans Medium"/>
                <a:cs typeface="Plus Jakarta Sans Medium"/>
                <a:sym typeface="Plus Jakarta Sans Medium"/>
              </a:defRPr>
            </a:lvl3pPr>
            <a:lvl4pPr lvl="3">
              <a:spcBef>
                <a:spcPts val="0"/>
              </a:spcBef>
              <a:spcAft>
                <a:spcPts val="0"/>
              </a:spcAft>
              <a:buNone/>
              <a:defRPr sz="3000">
                <a:latin typeface="Plus Jakarta Sans Medium"/>
                <a:ea typeface="Plus Jakarta Sans Medium"/>
                <a:cs typeface="Plus Jakarta Sans Medium"/>
                <a:sym typeface="Plus Jakarta Sans Medium"/>
              </a:defRPr>
            </a:lvl4pPr>
            <a:lvl5pPr lvl="4">
              <a:spcBef>
                <a:spcPts val="0"/>
              </a:spcBef>
              <a:spcAft>
                <a:spcPts val="0"/>
              </a:spcAft>
              <a:buNone/>
              <a:defRPr sz="3000">
                <a:latin typeface="Plus Jakarta Sans Medium"/>
                <a:ea typeface="Plus Jakarta Sans Medium"/>
                <a:cs typeface="Plus Jakarta Sans Medium"/>
                <a:sym typeface="Plus Jakarta Sans Medium"/>
              </a:defRPr>
            </a:lvl5pPr>
            <a:lvl6pPr lvl="5">
              <a:spcBef>
                <a:spcPts val="0"/>
              </a:spcBef>
              <a:spcAft>
                <a:spcPts val="0"/>
              </a:spcAft>
              <a:buNone/>
              <a:defRPr sz="3000">
                <a:latin typeface="Plus Jakarta Sans Medium"/>
                <a:ea typeface="Plus Jakarta Sans Medium"/>
                <a:cs typeface="Plus Jakarta Sans Medium"/>
                <a:sym typeface="Plus Jakarta Sans Medium"/>
              </a:defRPr>
            </a:lvl6pPr>
            <a:lvl7pPr lvl="6">
              <a:spcBef>
                <a:spcPts val="0"/>
              </a:spcBef>
              <a:spcAft>
                <a:spcPts val="0"/>
              </a:spcAft>
              <a:buNone/>
              <a:defRPr sz="3000">
                <a:latin typeface="Plus Jakarta Sans Medium"/>
                <a:ea typeface="Plus Jakarta Sans Medium"/>
                <a:cs typeface="Plus Jakarta Sans Medium"/>
                <a:sym typeface="Plus Jakarta Sans Medium"/>
              </a:defRPr>
            </a:lvl7pPr>
            <a:lvl8pPr lvl="7">
              <a:spcBef>
                <a:spcPts val="0"/>
              </a:spcBef>
              <a:spcAft>
                <a:spcPts val="0"/>
              </a:spcAft>
              <a:buNone/>
              <a:defRPr sz="3000">
                <a:latin typeface="Plus Jakarta Sans Medium"/>
                <a:ea typeface="Plus Jakarta Sans Medium"/>
                <a:cs typeface="Plus Jakarta Sans Medium"/>
                <a:sym typeface="Plus Jakarta Sans Medium"/>
              </a:defRPr>
            </a:lvl8pPr>
            <a:lvl9pPr lvl="8">
              <a:spcBef>
                <a:spcPts val="0"/>
              </a:spcBef>
              <a:spcAft>
                <a:spcPts val="0"/>
              </a:spcAft>
              <a:buNone/>
              <a:defRPr sz="3000">
                <a:latin typeface="Plus Jakarta Sans Medium"/>
                <a:ea typeface="Plus Jakarta Sans Medium"/>
                <a:cs typeface="Plus Jakarta Sans Medium"/>
                <a:sym typeface="Plus Jakarta Sans Medium"/>
              </a:defRPr>
            </a:lvl9pPr>
          </a:lstStyle>
          <a:p/>
        </p:txBody>
      </p:sp>
      <p:sp>
        <p:nvSpPr>
          <p:cNvPr id="130" name="Google Shape;130;p16"/>
          <p:cNvSpPr txBox="1"/>
          <p:nvPr>
            <p:ph idx="1" type="body"/>
          </p:nvPr>
        </p:nvSpPr>
        <p:spPr>
          <a:xfrm>
            <a:off x="228625" y="4191000"/>
            <a:ext cx="1113600" cy="713400"/>
          </a:xfrm>
          <a:prstGeom prst="rect">
            <a:avLst/>
          </a:prstGeom>
        </p:spPr>
        <p:txBody>
          <a:bodyPr anchorCtr="0" anchor="b"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31" name="Google Shape;131;p16"/>
          <p:cNvSpPr/>
          <p:nvPr>
            <p:ph idx="2" type="pic"/>
          </p:nvPr>
        </p:nvSpPr>
        <p:spPr>
          <a:xfrm>
            <a:off x="228575" y="1571250"/>
            <a:ext cx="517500" cy="517500"/>
          </a:xfrm>
          <a:prstGeom prst="ellipse">
            <a:avLst/>
          </a:prstGeom>
          <a:noFill/>
          <a:ln>
            <a:noFill/>
          </a:ln>
        </p:spPr>
      </p:sp>
      <p:sp>
        <p:nvSpPr>
          <p:cNvPr id="132" name="Google Shape;132;p16"/>
          <p:cNvSpPr/>
          <p:nvPr>
            <p:ph idx="3" type="pic"/>
          </p:nvPr>
        </p:nvSpPr>
        <p:spPr>
          <a:xfrm>
            <a:off x="824775" y="1571250"/>
            <a:ext cx="517500" cy="517500"/>
          </a:xfrm>
          <a:prstGeom prst="ellipse">
            <a:avLst/>
          </a:prstGeom>
          <a:noFill/>
          <a:ln>
            <a:noFill/>
          </a:ln>
        </p:spPr>
      </p:sp>
      <p:sp>
        <p:nvSpPr>
          <p:cNvPr id="133" name="Google Shape;133;p16"/>
          <p:cNvSpPr/>
          <p:nvPr>
            <p:ph idx="4" type="pic"/>
          </p:nvPr>
        </p:nvSpPr>
        <p:spPr>
          <a:xfrm>
            <a:off x="228550" y="2165325"/>
            <a:ext cx="517500" cy="517500"/>
          </a:xfrm>
          <a:prstGeom prst="ellipse">
            <a:avLst/>
          </a:prstGeom>
          <a:noFill/>
          <a:ln>
            <a:noFill/>
          </a:ln>
        </p:spPr>
      </p:sp>
      <p:sp>
        <p:nvSpPr>
          <p:cNvPr id="134" name="Google Shape;134;p16"/>
          <p:cNvSpPr/>
          <p:nvPr>
            <p:ph idx="5" type="pic"/>
          </p:nvPr>
        </p:nvSpPr>
        <p:spPr>
          <a:xfrm>
            <a:off x="824750" y="2165325"/>
            <a:ext cx="517500" cy="517500"/>
          </a:xfrm>
          <a:prstGeom prst="ellipse">
            <a:avLst/>
          </a:prstGeom>
          <a:noFill/>
          <a:ln>
            <a:noFill/>
          </a:ln>
        </p:spPr>
      </p:sp>
      <p:sp>
        <p:nvSpPr>
          <p:cNvPr id="135" name="Google Shape;135;p16"/>
          <p:cNvSpPr/>
          <p:nvPr>
            <p:ph idx="6" type="pic"/>
          </p:nvPr>
        </p:nvSpPr>
        <p:spPr>
          <a:xfrm>
            <a:off x="228588" y="2759400"/>
            <a:ext cx="517500" cy="517500"/>
          </a:xfrm>
          <a:prstGeom prst="ellipse">
            <a:avLst/>
          </a:prstGeom>
          <a:noFill/>
          <a:ln>
            <a:noFill/>
          </a:ln>
        </p:spPr>
      </p:sp>
      <p:sp>
        <p:nvSpPr>
          <p:cNvPr id="136" name="Google Shape;136;p16"/>
          <p:cNvSpPr/>
          <p:nvPr>
            <p:ph idx="7" type="pic"/>
          </p:nvPr>
        </p:nvSpPr>
        <p:spPr>
          <a:xfrm>
            <a:off x="824788" y="2759400"/>
            <a:ext cx="517500" cy="517500"/>
          </a:xfrm>
          <a:prstGeom prst="ellipse">
            <a:avLst/>
          </a:prstGeom>
          <a:noFill/>
          <a:ln>
            <a:noFill/>
          </a:ln>
        </p:spPr>
      </p:sp>
      <p:sp>
        <p:nvSpPr>
          <p:cNvPr id="137" name="Google Shape;137;p16"/>
          <p:cNvSpPr/>
          <p:nvPr>
            <p:ph idx="8" type="pic"/>
          </p:nvPr>
        </p:nvSpPr>
        <p:spPr>
          <a:xfrm>
            <a:off x="228563" y="3353475"/>
            <a:ext cx="517500" cy="517500"/>
          </a:xfrm>
          <a:prstGeom prst="ellipse">
            <a:avLst/>
          </a:prstGeom>
          <a:noFill/>
          <a:ln>
            <a:noFill/>
          </a:ln>
        </p:spPr>
      </p:sp>
      <p:sp>
        <p:nvSpPr>
          <p:cNvPr id="138" name="Google Shape;138;p16"/>
          <p:cNvSpPr/>
          <p:nvPr>
            <p:ph idx="9" type="pic"/>
          </p:nvPr>
        </p:nvSpPr>
        <p:spPr>
          <a:xfrm>
            <a:off x="824763" y="3353475"/>
            <a:ext cx="517500" cy="517500"/>
          </a:xfrm>
          <a:prstGeom prst="ellipse">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p:cSld name="BLANK_1_1_1_1_1_1_1_1_1_1_1_1_1_1_1_1_1_1_1_1_1_1_1_1">
    <p:bg>
      <p:bgPr>
        <a:solidFill>
          <a:schemeClr val="accent4"/>
        </a:solidFill>
      </p:bgPr>
    </p:bg>
    <p:spTree>
      <p:nvGrpSpPr>
        <p:cNvPr id="139" name="Shape 139"/>
        <p:cNvGrpSpPr/>
        <p:nvPr/>
      </p:nvGrpSpPr>
      <p:grpSpPr>
        <a:xfrm>
          <a:off x="0" y="0"/>
          <a:ext cx="0" cy="0"/>
          <a:chOff x="0" y="0"/>
          <a:chExt cx="0" cy="0"/>
        </a:xfrm>
      </p:grpSpPr>
      <p:sp>
        <p:nvSpPr>
          <p:cNvPr id="140" name="Google Shape;140;p17"/>
          <p:cNvSpPr txBox="1"/>
          <p:nvPr>
            <p:ph type="title"/>
          </p:nvPr>
        </p:nvSpPr>
        <p:spPr>
          <a:xfrm>
            <a:off x="228600" y="228600"/>
            <a:ext cx="64215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p:cSld name="BLANK_1_1_1_1_1_1_1_1_1_1_1_1_1_1_1_1_1_1_1_1_1_1_1_1_1">
    <p:spTree>
      <p:nvGrpSpPr>
        <p:cNvPr id="141" name="Shape 141"/>
        <p:cNvGrpSpPr/>
        <p:nvPr/>
      </p:nvGrpSpPr>
      <p:grpSpPr>
        <a:xfrm>
          <a:off x="0" y="0"/>
          <a:ext cx="0" cy="0"/>
          <a:chOff x="0" y="0"/>
          <a:chExt cx="0" cy="0"/>
        </a:xfrm>
      </p:grpSpPr>
      <p:sp>
        <p:nvSpPr>
          <p:cNvPr id="142" name="Google Shape;142;p18"/>
          <p:cNvSpPr txBox="1"/>
          <p:nvPr>
            <p:ph type="title"/>
          </p:nvPr>
        </p:nvSpPr>
        <p:spPr>
          <a:xfrm>
            <a:off x="228600" y="228600"/>
            <a:ext cx="64215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9pPr>
          </a:lstStyle>
          <a:p/>
        </p:txBody>
      </p:sp>
      <p:sp>
        <p:nvSpPr>
          <p:cNvPr id="143" name="Google Shape;143;p18"/>
          <p:cNvSpPr txBox="1"/>
          <p:nvPr>
            <p:ph idx="1" type="subTitle"/>
          </p:nvPr>
        </p:nvSpPr>
        <p:spPr>
          <a:xfrm>
            <a:off x="228600" y="952675"/>
            <a:ext cx="6480300" cy="170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1pPr>
            <a:lvl2pPr lvl="1">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2pPr>
            <a:lvl3pPr lvl="2">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3pPr>
            <a:lvl4pPr lvl="3">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4pPr>
            <a:lvl5pPr lvl="4">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5pPr>
            <a:lvl6pPr lvl="5">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6pPr>
            <a:lvl7pPr lvl="6">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7pPr>
            <a:lvl8pPr lvl="7">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8pPr>
            <a:lvl9pPr lvl="8">
              <a:lnSpc>
                <a:spcPct val="115000"/>
              </a:lnSpc>
              <a:spcBef>
                <a:spcPts val="1000"/>
              </a:spcBef>
              <a:spcAft>
                <a:spcPts val="1000"/>
              </a:spcAft>
              <a:buClr>
                <a:schemeClr val="lt1"/>
              </a:buClr>
              <a:buSzPts val="1800"/>
              <a:buFont typeface="Plus Jakarta Sans"/>
              <a:buNone/>
              <a:defRPr sz="1800">
                <a:latin typeface="Plus Jakarta Sans"/>
                <a:ea typeface="Plus Jakarta Sans"/>
                <a:cs typeface="Plus Jakarta Sans"/>
                <a:sym typeface="Plus Jakarta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3">
  <p:cSld name="BLANK_1_1_1_1_1_1_1_1_1_1_1_1_1_1_1_1_1_1_1_1_1_1_1_1_1_1">
    <p:bg>
      <p:bgPr>
        <a:solidFill>
          <a:schemeClr val="accent5"/>
        </a:solidFill>
      </p:bgPr>
    </p:bg>
    <p:spTree>
      <p:nvGrpSpPr>
        <p:cNvPr id="144" name="Shape 144"/>
        <p:cNvGrpSpPr/>
        <p:nvPr/>
      </p:nvGrpSpPr>
      <p:grpSpPr>
        <a:xfrm>
          <a:off x="0" y="0"/>
          <a:ext cx="0" cy="0"/>
          <a:chOff x="0" y="0"/>
          <a:chExt cx="0" cy="0"/>
        </a:xfrm>
      </p:grpSpPr>
      <p:sp>
        <p:nvSpPr>
          <p:cNvPr id="145" name="Google Shape;145;p19"/>
          <p:cNvSpPr txBox="1"/>
          <p:nvPr>
            <p:ph type="title"/>
          </p:nvPr>
        </p:nvSpPr>
        <p:spPr>
          <a:xfrm>
            <a:off x="228600" y="228600"/>
            <a:ext cx="64215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9pPr>
          </a:lstStyle>
          <a:p/>
        </p:txBody>
      </p:sp>
      <p:sp>
        <p:nvSpPr>
          <p:cNvPr id="146" name="Google Shape;146;p19"/>
          <p:cNvSpPr txBox="1"/>
          <p:nvPr>
            <p:ph idx="1" type="subTitle"/>
          </p:nvPr>
        </p:nvSpPr>
        <p:spPr>
          <a:xfrm>
            <a:off x="228600" y="952675"/>
            <a:ext cx="6480300" cy="170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1pPr>
            <a:lvl2pPr lvl="1">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2pPr>
            <a:lvl3pPr lvl="2">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3pPr>
            <a:lvl4pPr lvl="3">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4pPr>
            <a:lvl5pPr lvl="4">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5pPr>
            <a:lvl6pPr lvl="5">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6pPr>
            <a:lvl7pPr lvl="6">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7pPr>
            <a:lvl8pPr lvl="7">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8pPr>
            <a:lvl9pPr lvl="8">
              <a:lnSpc>
                <a:spcPct val="115000"/>
              </a:lnSpc>
              <a:spcBef>
                <a:spcPts val="1000"/>
              </a:spcBef>
              <a:spcAft>
                <a:spcPts val="100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odboard 1">
  <p:cSld name="BLANK_1_1_1_1_1_1_1_1_1_1_1_1_1_1_1_1_1_1_1_1_1_1_1_1_1_2">
    <p:spTree>
      <p:nvGrpSpPr>
        <p:cNvPr id="147" name="Shape 147"/>
        <p:cNvGrpSpPr/>
        <p:nvPr/>
      </p:nvGrpSpPr>
      <p:grpSpPr>
        <a:xfrm>
          <a:off x="0" y="0"/>
          <a:ext cx="0" cy="0"/>
          <a:chOff x="0" y="0"/>
          <a:chExt cx="0" cy="0"/>
        </a:xfrm>
      </p:grpSpPr>
      <p:sp>
        <p:nvSpPr>
          <p:cNvPr id="148" name="Google Shape;148;p20"/>
          <p:cNvSpPr/>
          <p:nvPr>
            <p:ph idx="2" type="pic"/>
          </p:nvPr>
        </p:nvSpPr>
        <p:spPr>
          <a:xfrm>
            <a:off x="4577975" y="632250"/>
            <a:ext cx="4349400" cy="4281600"/>
          </a:xfrm>
          <a:prstGeom prst="roundRect">
            <a:avLst>
              <a:gd fmla="val 6217" name="adj"/>
            </a:avLst>
          </a:prstGeom>
          <a:noFill/>
          <a:ln>
            <a:noFill/>
          </a:ln>
        </p:spPr>
      </p:sp>
      <p:sp>
        <p:nvSpPr>
          <p:cNvPr id="149" name="Google Shape;149;p20"/>
          <p:cNvSpPr/>
          <p:nvPr>
            <p:ph idx="3" type="pic"/>
          </p:nvPr>
        </p:nvSpPr>
        <p:spPr>
          <a:xfrm>
            <a:off x="228775" y="2621175"/>
            <a:ext cx="4238400" cy="2293500"/>
          </a:xfrm>
          <a:prstGeom prst="roundRect">
            <a:avLst>
              <a:gd fmla="val 9802" name="adj"/>
            </a:avLst>
          </a:prstGeom>
          <a:noFill/>
          <a:ln>
            <a:noFill/>
          </a:ln>
        </p:spPr>
      </p:sp>
      <p:sp>
        <p:nvSpPr>
          <p:cNvPr id="150" name="Google Shape;150;p20"/>
          <p:cNvSpPr/>
          <p:nvPr>
            <p:ph idx="4" type="pic"/>
          </p:nvPr>
        </p:nvSpPr>
        <p:spPr>
          <a:xfrm>
            <a:off x="228775" y="632025"/>
            <a:ext cx="2068500" cy="1890900"/>
          </a:xfrm>
          <a:prstGeom prst="roundRect">
            <a:avLst>
              <a:gd fmla="val 11889" name="adj"/>
            </a:avLst>
          </a:prstGeom>
          <a:noFill/>
          <a:ln>
            <a:noFill/>
          </a:ln>
        </p:spPr>
      </p:sp>
      <p:sp>
        <p:nvSpPr>
          <p:cNvPr id="151" name="Google Shape;151;p20"/>
          <p:cNvSpPr/>
          <p:nvPr>
            <p:ph idx="5" type="pic"/>
          </p:nvPr>
        </p:nvSpPr>
        <p:spPr>
          <a:xfrm>
            <a:off x="2403375" y="632025"/>
            <a:ext cx="2068500" cy="1890900"/>
          </a:xfrm>
          <a:prstGeom prst="roundRect">
            <a:avLst>
              <a:gd fmla="val 11889"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LT">
  <p:cSld name="BLANK_1_2">
    <p:bg>
      <p:bgPr>
        <a:solidFill>
          <a:schemeClr val="accent5"/>
        </a:solidFill>
      </p:bgPr>
    </p:bg>
    <p:spTree>
      <p:nvGrpSpPr>
        <p:cNvPr id="21" name="Shape 21"/>
        <p:cNvGrpSpPr/>
        <p:nvPr/>
      </p:nvGrpSpPr>
      <p:grpSpPr>
        <a:xfrm>
          <a:off x="0" y="0"/>
          <a:ext cx="0" cy="0"/>
          <a:chOff x="0" y="0"/>
          <a:chExt cx="0" cy="0"/>
        </a:xfrm>
      </p:grpSpPr>
      <p:sp>
        <p:nvSpPr>
          <p:cNvPr id="22" name="Google Shape;22;p3"/>
          <p:cNvSpPr/>
          <p:nvPr/>
        </p:nvSpPr>
        <p:spPr>
          <a:xfrm rot="5400000">
            <a:off x="-285900" y="285900"/>
            <a:ext cx="5143500" cy="4571700"/>
          </a:xfrm>
          <a:prstGeom prst="round2SameRect">
            <a:avLst>
              <a:gd fmla="val 7676"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Inter"/>
              <a:ea typeface="Inter"/>
              <a:cs typeface="Inter"/>
              <a:sym typeface="Inter"/>
            </a:endParaRPr>
          </a:p>
        </p:txBody>
      </p:sp>
      <p:sp>
        <p:nvSpPr>
          <p:cNvPr id="23" name="Google Shape;23;p3"/>
          <p:cNvSpPr txBox="1"/>
          <p:nvPr>
            <p:ph type="title"/>
          </p:nvPr>
        </p:nvSpPr>
        <p:spPr>
          <a:xfrm>
            <a:off x="228600" y="228600"/>
            <a:ext cx="3713100" cy="11082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odboard 2">
  <p:cSld name="BLANK_1_1_1_1_1_1_1_1_1_1_1_1_1_1_1_1_1_1_1_1_1_1_1_1_1_2_1">
    <p:spTree>
      <p:nvGrpSpPr>
        <p:cNvPr id="152" name="Shape 152"/>
        <p:cNvGrpSpPr/>
        <p:nvPr/>
      </p:nvGrpSpPr>
      <p:grpSpPr>
        <a:xfrm>
          <a:off x="0" y="0"/>
          <a:ext cx="0" cy="0"/>
          <a:chOff x="0" y="0"/>
          <a:chExt cx="0" cy="0"/>
        </a:xfrm>
      </p:grpSpPr>
      <p:sp>
        <p:nvSpPr>
          <p:cNvPr id="153" name="Google Shape;153;p21"/>
          <p:cNvSpPr/>
          <p:nvPr>
            <p:ph idx="2" type="pic"/>
          </p:nvPr>
        </p:nvSpPr>
        <p:spPr>
          <a:xfrm>
            <a:off x="228625" y="632025"/>
            <a:ext cx="2085300" cy="2768700"/>
          </a:xfrm>
          <a:prstGeom prst="round2SameRect">
            <a:avLst>
              <a:gd fmla="val 11780" name="adj1"/>
              <a:gd fmla="val 0" name="adj2"/>
            </a:avLst>
          </a:prstGeom>
          <a:noFill/>
          <a:ln>
            <a:noFill/>
          </a:ln>
        </p:spPr>
      </p:sp>
      <p:sp>
        <p:nvSpPr>
          <p:cNvPr id="154" name="Google Shape;154;p21"/>
          <p:cNvSpPr txBox="1"/>
          <p:nvPr>
            <p:ph idx="1" type="subTitle"/>
          </p:nvPr>
        </p:nvSpPr>
        <p:spPr>
          <a:xfrm>
            <a:off x="401700" y="35680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
        <p:nvSpPr>
          <p:cNvPr id="155" name="Google Shape;155;p21"/>
          <p:cNvSpPr/>
          <p:nvPr>
            <p:ph idx="3" type="pic"/>
          </p:nvPr>
        </p:nvSpPr>
        <p:spPr>
          <a:xfrm>
            <a:off x="2429113" y="631925"/>
            <a:ext cx="2085300" cy="2768700"/>
          </a:xfrm>
          <a:prstGeom prst="round2SameRect">
            <a:avLst>
              <a:gd fmla="val 11780" name="adj1"/>
              <a:gd fmla="val 0" name="adj2"/>
            </a:avLst>
          </a:prstGeom>
          <a:noFill/>
          <a:ln>
            <a:noFill/>
          </a:ln>
        </p:spPr>
      </p:sp>
      <p:sp>
        <p:nvSpPr>
          <p:cNvPr id="156" name="Google Shape;156;p21"/>
          <p:cNvSpPr txBox="1"/>
          <p:nvPr>
            <p:ph idx="4" type="subTitle"/>
          </p:nvPr>
        </p:nvSpPr>
        <p:spPr>
          <a:xfrm>
            <a:off x="2602188" y="35679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
        <p:nvSpPr>
          <p:cNvPr id="157" name="Google Shape;157;p21"/>
          <p:cNvSpPr/>
          <p:nvPr>
            <p:ph idx="5" type="pic"/>
          </p:nvPr>
        </p:nvSpPr>
        <p:spPr>
          <a:xfrm>
            <a:off x="4629600" y="631925"/>
            <a:ext cx="2085300" cy="2768700"/>
          </a:xfrm>
          <a:prstGeom prst="round2SameRect">
            <a:avLst>
              <a:gd fmla="val 11780" name="adj1"/>
              <a:gd fmla="val 0" name="adj2"/>
            </a:avLst>
          </a:prstGeom>
          <a:noFill/>
          <a:ln>
            <a:noFill/>
          </a:ln>
        </p:spPr>
      </p:sp>
      <p:sp>
        <p:nvSpPr>
          <p:cNvPr id="158" name="Google Shape;158;p21"/>
          <p:cNvSpPr txBox="1"/>
          <p:nvPr>
            <p:ph idx="6" type="subTitle"/>
          </p:nvPr>
        </p:nvSpPr>
        <p:spPr>
          <a:xfrm>
            <a:off x="4802675" y="35679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
        <p:nvSpPr>
          <p:cNvPr id="159" name="Google Shape;159;p21"/>
          <p:cNvSpPr/>
          <p:nvPr>
            <p:ph idx="7" type="pic"/>
          </p:nvPr>
        </p:nvSpPr>
        <p:spPr>
          <a:xfrm>
            <a:off x="6830075" y="632025"/>
            <a:ext cx="2085300" cy="2768700"/>
          </a:xfrm>
          <a:prstGeom prst="round2SameRect">
            <a:avLst>
              <a:gd fmla="val 11780" name="adj1"/>
              <a:gd fmla="val 0" name="adj2"/>
            </a:avLst>
          </a:prstGeom>
          <a:noFill/>
          <a:ln>
            <a:noFill/>
          </a:ln>
        </p:spPr>
      </p:sp>
      <p:sp>
        <p:nvSpPr>
          <p:cNvPr id="160" name="Google Shape;160;p21"/>
          <p:cNvSpPr txBox="1"/>
          <p:nvPr>
            <p:ph idx="8" type="subTitle"/>
          </p:nvPr>
        </p:nvSpPr>
        <p:spPr>
          <a:xfrm>
            <a:off x="7003150" y="35680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1_1_4">
    <p:spTree>
      <p:nvGrpSpPr>
        <p:cNvPr id="161" name="Shape 161"/>
        <p:cNvGrpSpPr/>
        <p:nvPr/>
      </p:nvGrpSpPr>
      <p:grpSpPr>
        <a:xfrm>
          <a:off x="0" y="0"/>
          <a:ext cx="0" cy="0"/>
          <a:chOff x="0" y="0"/>
          <a:chExt cx="0" cy="0"/>
        </a:xfrm>
      </p:grpSpPr>
      <p:sp>
        <p:nvSpPr>
          <p:cNvPr id="162" name="Google Shape;162;p22"/>
          <p:cNvSpPr/>
          <p:nvPr/>
        </p:nvSpPr>
        <p:spPr>
          <a:xfrm>
            <a:off x="6625332" y="229950"/>
            <a:ext cx="2283000" cy="2283000"/>
          </a:xfrm>
          <a:prstGeom prst="roundRect">
            <a:avLst>
              <a:gd fmla="val 12219"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163" name="Google Shape;163;p22"/>
          <p:cNvSpPr/>
          <p:nvPr/>
        </p:nvSpPr>
        <p:spPr>
          <a:xfrm>
            <a:off x="235213" y="229950"/>
            <a:ext cx="6282300" cy="4683600"/>
          </a:xfrm>
          <a:prstGeom prst="roundRect">
            <a:avLst>
              <a:gd fmla="val 5845"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164" name="Google Shape;164;p22"/>
          <p:cNvSpPr/>
          <p:nvPr/>
        </p:nvSpPr>
        <p:spPr>
          <a:xfrm>
            <a:off x="6625786" y="2630415"/>
            <a:ext cx="2283000" cy="2283000"/>
          </a:xfrm>
          <a:prstGeom prst="roundRect">
            <a:avLst>
              <a:gd fmla="val 12219"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p:txBody>
      </p:sp>
      <p:sp>
        <p:nvSpPr>
          <p:cNvPr id="165" name="Google Shape;165;p22"/>
          <p:cNvSpPr txBox="1"/>
          <p:nvPr>
            <p:ph type="title"/>
          </p:nvPr>
        </p:nvSpPr>
        <p:spPr>
          <a:xfrm>
            <a:off x="570013" y="3961157"/>
            <a:ext cx="5582100" cy="6030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1pPr>
            <a:lvl2pPr lvl="1">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2pPr>
            <a:lvl3pPr lvl="2">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3pPr>
            <a:lvl4pPr lvl="3">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4pPr>
            <a:lvl5pPr lvl="4">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5pPr>
            <a:lvl6pPr lvl="5">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6pPr>
            <a:lvl7pPr lvl="6">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7pPr>
            <a:lvl8pPr lvl="7">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8pPr>
            <a:lvl9pPr lvl="8">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9pPr>
          </a:lstStyle>
          <a:p/>
        </p:txBody>
      </p:sp>
      <p:sp>
        <p:nvSpPr>
          <p:cNvPr descr="A donut shape" id="166" name="Google Shape;166;p22"/>
          <p:cNvSpPr/>
          <p:nvPr/>
        </p:nvSpPr>
        <p:spPr>
          <a:xfrm>
            <a:off x="7134588" y="3139675"/>
            <a:ext cx="1264500" cy="1264500"/>
          </a:xfrm>
          <a:prstGeom prst="donut">
            <a:avLst>
              <a:gd fmla="val 25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descr="A star icon" id="167" name="Google Shape;167;p22"/>
          <p:cNvSpPr/>
          <p:nvPr/>
        </p:nvSpPr>
        <p:spPr>
          <a:xfrm>
            <a:off x="7092288" y="697800"/>
            <a:ext cx="1349100" cy="1347300"/>
          </a:xfrm>
          <a:prstGeom prst="plaque">
            <a:avLst>
              <a:gd fmla="val 4491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p:cSld name="CUSTOM">
    <p:spTree>
      <p:nvGrpSpPr>
        <p:cNvPr id="168" name="Shape 168"/>
        <p:cNvGrpSpPr/>
        <p:nvPr/>
      </p:nvGrpSpPr>
      <p:grpSpPr>
        <a:xfrm>
          <a:off x="0" y="0"/>
          <a:ext cx="0" cy="0"/>
          <a:chOff x="0" y="0"/>
          <a:chExt cx="0" cy="0"/>
        </a:xfrm>
      </p:grpSpPr>
      <p:sp>
        <p:nvSpPr>
          <p:cNvPr id="169" name="Google Shape;169;p23"/>
          <p:cNvSpPr/>
          <p:nvPr/>
        </p:nvSpPr>
        <p:spPr>
          <a:xfrm rot="5400000">
            <a:off x="-285900" y="285900"/>
            <a:ext cx="5143500" cy="4571700"/>
          </a:xfrm>
          <a:prstGeom prst="round2SameRect">
            <a:avLst>
              <a:gd fmla="val 689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170" name="Google Shape;170;p23"/>
          <p:cNvSpPr txBox="1"/>
          <p:nvPr>
            <p:ph idx="1" type="subTitle"/>
          </p:nvPr>
        </p:nvSpPr>
        <p:spPr>
          <a:xfrm>
            <a:off x="293700" y="295600"/>
            <a:ext cx="772500" cy="161400"/>
          </a:xfrm>
          <a:prstGeom prst="rect">
            <a:avLst/>
          </a:prstGeom>
        </p:spPr>
        <p:txBody>
          <a:bodyPr anchorCtr="0" anchor="t" bIns="0" lIns="0" spcFirstLastPara="1" rIns="0" wrap="square" tIns="0">
            <a:noAutofit/>
          </a:bodyPr>
          <a:lstStyle>
            <a:lvl1pPr lvl="0" algn="ctr">
              <a:spcBef>
                <a:spcPts val="0"/>
              </a:spcBef>
              <a:spcAft>
                <a:spcPts val="0"/>
              </a:spcAft>
              <a:buClr>
                <a:schemeClr val="accent4"/>
              </a:buClr>
              <a:buSzPts val="1000"/>
              <a:buNone/>
              <a:defRPr sz="1000">
                <a:solidFill>
                  <a:schemeClr val="accent4"/>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71" name="Google Shape;171;p23"/>
          <p:cNvSpPr txBox="1"/>
          <p:nvPr>
            <p:ph idx="2" type="subTitle"/>
          </p:nvPr>
        </p:nvSpPr>
        <p:spPr>
          <a:xfrm>
            <a:off x="4810050" y="462400"/>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172" name="Google Shape;172;p23"/>
          <p:cNvSpPr txBox="1"/>
          <p:nvPr>
            <p:ph idx="3" type="subTitle"/>
          </p:nvPr>
        </p:nvSpPr>
        <p:spPr>
          <a:xfrm>
            <a:off x="4810050" y="1406975"/>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73" name="Google Shape;173;p23"/>
          <p:cNvSpPr txBox="1"/>
          <p:nvPr>
            <p:ph idx="4" type="subTitle"/>
          </p:nvPr>
        </p:nvSpPr>
        <p:spPr>
          <a:xfrm>
            <a:off x="4810050" y="2351550"/>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174" name="Google Shape;174;p23"/>
          <p:cNvSpPr txBox="1"/>
          <p:nvPr>
            <p:ph idx="5" type="subTitle"/>
          </p:nvPr>
        </p:nvSpPr>
        <p:spPr>
          <a:xfrm>
            <a:off x="4810050" y="3296125"/>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175" name="Google Shape;175;p23"/>
          <p:cNvSpPr txBox="1"/>
          <p:nvPr>
            <p:ph idx="6" type="subTitle"/>
          </p:nvPr>
        </p:nvSpPr>
        <p:spPr>
          <a:xfrm>
            <a:off x="4810050" y="4240700"/>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176" name="Google Shape;176;p23"/>
          <p:cNvSpPr txBox="1"/>
          <p:nvPr>
            <p:ph type="title"/>
          </p:nvPr>
        </p:nvSpPr>
        <p:spPr>
          <a:xfrm>
            <a:off x="228600" y="1001425"/>
            <a:ext cx="3912900" cy="2487000"/>
          </a:xfrm>
          <a:prstGeom prst="rect">
            <a:avLst/>
          </a:prstGeom>
        </p:spPr>
        <p:txBody>
          <a:bodyPr anchorCtr="0" anchor="t" bIns="0" lIns="0" spcFirstLastPara="1" rIns="0" wrap="square" tIns="0">
            <a:noAutofit/>
          </a:bodyPr>
          <a:lstStyle>
            <a:lvl1pPr lvl="0">
              <a:spcBef>
                <a:spcPts val="0"/>
              </a:spcBef>
              <a:spcAft>
                <a:spcPts val="0"/>
              </a:spcAft>
              <a:buClr>
                <a:schemeClr val="lt2"/>
              </a:buClr>
              <a:buSzPts val="3000"/>
              <a:buNone/>
              <a:defRPr sz="3000">
                <a:solidFill>
                  <a:schemeClr val="lt2"/>
                </a:solidFill>
              </a:defRPr>
            </a:lvl1pPr>
            <a:lvl2pPr lvl="1">
              <a:spcBef>
                <a:spcPts val="0"/>
              </a:spcBef>
              <a:spcAft>
                <a:spcPts val="0"/>
              </a:spcAft>
              <a:buClr>
                <a:schemeClr val="lt2"/>
              </a:buClr>
              <a:buSzPts val="3000"/>
              <a:buNone/>
              <a:defRPr sz="3000">
                <a:solidFill>
                  <a:schemeClr val="lt2"/>
                </a:solidFill>
              </a:defRPr>
            </a:lvl2pPr>
            <a:lvl3pPr lvl="2">
              <a:spcBef>
                <a:spcPts val="0"/>
              </a:spcBef>
              <a:spcAft>
                <a:spcPts val="0"/>
              </a:spcAft>
              <a:buClr>
                <a:schemeClr val="lt2"/>
              </a:buClr>
              <a:buSzPts val="3000"/>
              <a:buNone/>
              <a:defRPr sz="3000">
                <a:solidFill>
                  <a:schemeClr val="lt2"/>
                </a:solidFill>
              </a:defRPr>
            </a:lvl3pPr>
            <a:lvl4pPr lvl="3">
              <a:spcBef>
                <a:spcPts val="0"/>
              </a:spcBef>
              <a:spcAft>
                <a:spcPts val="0"/>
              </a:spcAft>
              <a:buClr>
                <a:schemeClr val="lt2"/>
              </a:buClr>
              <a:buSzPts val="3000"/>
              <a:buNone/>
              <a:defRPr sz="3000">
                <a:solidFill>
                  <a:schemeClr val="lt2"/>
                </a:solidFill>
              </a:defRPr>
            </a:lvl4pPr>
            <a:lvl5pPr lvl="4">
              <a:spcBef>
                <a:spcPts val="0"/>
              </a:spcBef>
              <a:spcAft>
                <a:spcPts val="0"/>
              </a:spcAft>
              <a:buClr>
                <a:schemeClr val="lt2"/>
              </a:buClr>
              <a:buSzPts val="3000"/>
              <a:buNone/>
              <a:defRPr sz="3000">
                <a:solidFill>
                  <a:schemeClr val="lt2"/>
                </a:solidFill>
              </a:defRPr>
            </a:lvl5pPr>
            <a:lvl6pPr lvl="5">
              <a:spcBef>
                <a:spcPts val="0"/>
              </a:spcBef>
              <a:spcAft>
                <a:spcPts val="0"/>
              </a:spcAft>
              <a:buClr>
                <a:schemeClr val="lt2"/>
              </a:buClr>
              <a:buSzPts val="3000"/>
              <a:buNone/>
              <a:defRPr sz="3000">
                <a:solidFill>
                  <a:schemeClr val="lt2"/>
                </a:solidFill>
              </a:defRPr>
            </a:lvl6pPr>
            <a:lvl7pPr lvl="6">
              <a:spcBef>
                <a:spcPts val="0"/>
              </a:spcBef>
              <a:spcAft>
                <a:spcPts val="0"/>
              </a:spcAft>
              <a:buClr>
                <a:schemeClr val="lt2"/>
              </a:buClr>
              <a:buSzPts val="3000"/>
              <a:buNone/>
              <a:defRPr sz="3000">
                <a:solidFill>
                  <a:schemeClr val="lt2"/>
                </a:solidFill>
              </a:defRPr>
            </a:lvl7pPr>
            <a:lvl8pPr lvl="7">
              <a:spcBef>
                <a:spcPts val="0"/>
              </a:spcBef>
              <a:spcAft>
                <a:spcPts val="0"/>
              </a:spcAft>
              <a:buClr>
                <a:schemeClr val="lt2"/>
              </a:buClr>
              <a:buSzPts val="3000"/>
              <a:buNone/>
              <a:defRPr sz="3000">
                <a:solidFill>
                  <a:schemeClr val="lt2"/>
                </a:solidFill>
              </a:defRPr>
            </a:lvl8pPr>
            <a:lvl9pPr lvl="8">
              <a:spcBef>
                <a:spcPts val="0"/>
              </a:spcBef>
              <a:spcAft>
                <a:spcPts val="0"/>
              </a:spcAft>
              <a:buClr>
                <a:schemeClr val="lt2"/>
              </a:buClr>
              <a:buSzPts val="3000"/>
              <a:buNone/>
              <a:defRPr sz="3000">
                <a:solidFill>
                  <a:schemeClr val="lt2"/>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journey ">
  <p:cSld name="CUSTOM_1">
    <p:spTree>
      <p:nvGrpSpPr>
        <p:cNvPr id="177" name="Shape 177"/>
        <p:cNvGrpSpPr/>
        <p:nvPr/>
      </p:nvGrpSpPr>
      <p:grpSpPr>
        <a:xfrm>
          <a:off x="0" y="0"/>
          <a:ext cx="0" cy="0"/>
          <a:chOff x="0" y="0"/>
          <a:chExt cx="0" cy="0"/>
        </a:xfrm>
      </p:grpSpPr>
      <p:sp>
        <p:nvSpPr>
          <p:cNvPr id="178" name="Google Shape;178;p24"/>
          <p:cNvSpPr/>
          <p:nvPr/>
        </p:nvSpPr>
        <p:spPr>
          <a:xfrm>
            <a:off x="228600" y="229900"/>
            <a:ext cx="992400" cy="292800"/>
          </a:xfrm>
          <a:prstGeom prst="roundRect">
            <a:avLst>
              <a:gd fmla="val 2689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accent3"/>
                </a:solidFill>
                <a:latin typeface="Plus Jakarta Sans Medium"/>
                <a:ea typeface="Plus Jakarta Sans Medium"/>
                <a:cs typeface="Plus Jakarta Sans Medium"/>
                <a:sym typeface="Plus Jakarta Sans Medium"/>
              </a:rPr>
              <a:t>User journey</a:t>
            </a:r>
            <a:endParaRPr sz="1000">
              <a:solidFill>
                <a:schemeClr val="accent3"/>
              </a:solidFill>
              <a:latin typeface="Plus Jakarta Sans Medium"/>
              <a:ea typeface="Plus Jakarta Sans Medium"/>
              <a:cs typeface="Plus Jakarta Sans Medium"/>
              <a:sym typeface="Plus Jakarta Sans Medium"/>
            </a:endParaRPr>
          </a:p>
        </p:txBody>
      </p:sp>
      <p:sp>
        <p:nvSpPr>
          <p:cNvPr id="179" name="Google Shape;179;p24"/>
          <p:cNvSpPr/>
          <p:nvPr>
            <p:ph idx="2" type="pic"/>
          </p:nvPr>
        </p:nvSpPr>
        <p:spPr>
          <a:xfrm>
            <a:off x="230700" y="911875"/>
            <a:ext cx="1751400" cy="2634000"/>
          </a:xfrm>
          <a:prstGeom prst="round2SameRect">
            <a:avLst>
              <a:gd fmla="val 12650" name="adj1"/>
              <a:gd fmla="val 0" name="adj2"/>
            </a:avLst>
          </a:prstGeom>
          <a:noFill/>
          <a:ln>
            <a:noFill/>
          </a:ln>
        </p:spPr>
      </p:sp>
      <p:sp>
        <p:nvSpPr>
          <p:cNvPr id="180" name="Google Shape;180;p24"/>
          <p:cNvSpPr txBox="1"/>
          <p:nvPr>
            <p:ph idx="1" type="subTitle"/>
          </p:nvPr>
        </p:nvSpPr>
        <p:spPr>
          <a:xfrm>
            <a:off x="314750" y="3677475"/>
            <a:ext cx="1565400" cy="389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181" name="Google Shape;181;p24"/>
          <p:cNvSpPr/>
          <p:nvPr>
            <p:ph idx="3" type="pic"/>
          </p:nvPr>
        </p:nvSpPr>
        <p:spPr>
          <a:xfrm>
            <a:off x="2867100" y="480475"/>
            <a:ext cx="1746300" cy="1337400"/>
          </a:xfrm>
          <a:prstGeom prst="round2SameRect">
            <a:avLst>
              <a:gd fmla="val 11765" name="adj1"/>
              <a:gd fmla="val 0" name="adj2"/>
            </a:avLst>
          </a:prstGeom>
          <a:noFill/>
          <a:ln>
            <a:noFill/>
          </a:ln>
        </p:spPr>
      </p:sp>
      <p:sp>
        <p:nvSpPr>
          <p:cNvPr id="182" name="Google Shape;182;p24"/>
          <p:cNvSpPr/>
          <p:nvPr>
            <p:ph idx="4" type="pic"/>
          </p:nvPr>
        </p:nvSpPr>
        <p:spPr>
          <a:xfrm>
            <a:off x="2867100" y="2804388"/>
            <a:ext cx="1746300" cy="1337400"/>
          </a:xfrm>
          <a:prstGeom prst="round2SameRect">
            <a:avLst>
              <a:gd fmla="val 11765" name="adj1"/>
              <a:gd fmla="val 0" name="adj2"/>
            </a:avLst>
          </a:prstGeom>
          <a:noFill/>
          <a:ln>
            <a:noFill/>
          </a:ln>
        </p:spPr>
      </p:sp>
      <p:sp>
        <p:nvSpPr>
          <p:cNvPr id="183" name="Google Shape;183;p24"/>
          <p:cNvSpPr/>
          <p:nvPr>
            <p:ph idx="5" type="pic"/>
          </p:nvPr>
        </p:nvSpPr>
        <p:spPr>
          <a:xfrm rot="-5400000">
            <a:off x="5934450" y="-27825"/>
            <a:ext cx="1344300" cy="2202000"/>
          </a:xfrm>
          <a:prstGeom prst="round2SameRect">
            <a:avLst>
              <a:gd fmla="val 9438" name="adj1"/>
              <a:gd fmla="val 0" name="adj2"/>
            </a:avLst>
          </a:prstGeom>
          <a:noFill/>
          <a:ln>
            <a:noFill/>
          </a:ln>
        </p:spPr>
      </p:sp>
      <p:sp>
        <p:nvSpPr>
          <p:cNvPr id="184" name="Google Shape;184;p24"/>
          <p:cNvSpPr/>
          <p:nvPr>
            <p:ph idx="6" type="pic"/>
          </p:nvPr>
        </p:nvSpPr>
        <p:spPr>
          <a:xfrm rot="-5400000">
            <a:off x="5934450" y="1470950"/>
            <a:ext cx="1344300" cy="2202000"/>
          </a:xfrm>
          <a:prstGeom prst="round2SameRect">
            <a:avLst>
              <a:gd fmla="val 9438" name="adj1"/>
              <a:gd fmla="val 0" name="adj2"/>
            </a:avLst>
          </a:prstGeom>
          <a:noFill/>
          <a:ln>
            <a:noFill/>
          </a:ln>
        </p:spPr>
      </p:sp>
      <p:sp>
        <p:nvSpPr>
          <p:cNvPr id="185" name="Google Shape;185;p24"/>
          <p:cNvSpPr/>
          <p:nvPr>
            <p:ph idx="7" type="pic"/>
          </p:nvPr>
        </p:nvSpPr>
        <p:spPr>
          <a:xfrm rot="-5400000">
            <a:off x="5934450" y="2969725"/>
            <a:ext cx="1344300" cy="2202000"/>
          </a:xfrm>
          <a:prstGeom prst="round2SameRect">
            <a:avLst>
              <a:gd fmla="val 9438" name="adj1"/>
              <a:gd fmla="val 0" name="adj2"/>
            </a:avLst>
          </a:prstGeom>
          <a:noFill/>
          <a:ln>
            <a:noFill/>
          </a:ln>
        </p:spPr>
      </p:sp>
      <p:sp>
        <p:nvSpPr>
          <p:cNvPr id="186" name="Google Shape;186;p24"/>
          <p:cNvSpPr txBox="1"/>
          <p:nvPr>
            <p:ph idx="8" type="subTitle"/>
          </p:nvPr>
        </p:nvSpPr>
        <p:spPr>
          <a:xfrm>
            <a:off x="2961150" y="1899800"/>
            <a:ext cx="1565400" cy="389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187" name="Google Shape;187;p24"/>
          <p:cNvSpPr txBox="1"/>
          <p:nvPr>
            <p:ph idx="9" type="subTitle"/>
          </p:nvPr>
        </p:nvSpPr>
        <p:spPr>
          <a:xfrm>
            <a:off x="2961150" y="4252075"/>
            <a:ext cx="1565400" cy="389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188" name="Google Shape;188;p24"/>
          <p:cNvSpPr txBox="1"/>
          <p:nvPr>
            <p:ph idx="13" type="subTitle"/>
          </p:nvPr>
        </p:nvSpPr>
        <p:spPr>
          <a:xfrm>
            <a:off x="7827000" y="522700"/>
            <a:ext cx="952500" cy="1070400"/>
          </a:xfrm>
          <a:prstGeom prst="rect">
            <a:avLst/>
          </a:prstGeom>
        </p:spPr>
        <p:txBody>
          <a:bodyPr anchorCtr="0" anchor="t" bIns="0" lIns="0" spcFirstLastPara="1" rIns="0" wrap="square" tIns="0">
            <a:noAutofit/>
          </a:bodyPr>
          <a:lstStyle>
            <a:lvl1pPr lvl="0">
              <a:spcBef>
                <a:spcPts val="0"/>
              </a:spcBef>
              <a:spcAft>
                <a:spcPts val="0"/>
              </a:spcAft>
              <a:buSzPts val="1000"/>
              <a:buNone/>
              <a:defRPr sz="1000"/>
            </a:lvl1pPr>
            <a:lvl2pPr lvl="1">
              <a:spcBef>
                <a:spcPts val="0"/>
              </a:spcBef>
              <a:spcAft>
                <a:spcPts val="0"/>
              </a:spcAft>
              <a:buClr>
                <a:schemeClr val="lt1"/>
              </a:buClr>
              <a:buSzPts val="1000"/>
              <a:buNone/>
              <a:defRPr sz="1000"/>
            </a:lvl2pPr>
            <a:lvl3pPr lvl="2">
              <a:spcBef>
                <a:spcPts val="0"/>
              </a:spcBef>
              <a:spcAft>
                <a:spcPts val="0"/>
              </a:spcAft>
              <a:buClr>
                <a:schemeClr val="lt1"/>
              </a:buClr>
              <a:buSzPts val="1000"/>
              <a:buNone/>
              <a:defRPr sz="1000"/>
            </a:lvl3pPr>
            <a:lvl4pPr lvl="3">
              <a:spcBef>
                <a:spcPts val="0"/>
              </a:spcBef>
              <a:spcAft>
                <a:spcPts val="0"/>
              </a:spcAft>
              <a:buClr>
                <a:schemeClr val="lt1"/>
              </a:buClr>
              <a:buSzPts val="1000"/>
              <a:buNone/>
              <a:defRPr sz="1000"/>
            </a:lvl4pPr>
            <a:lvl5pPr lvl="4">
              <a:spcBef>
                <a:spcPts val="0"/>
              </a:spcBef>
              <a:spcAft>
                <a:spcPts val="0"/>
              </a:spcAft>
              <a:buClr>
                <a:schemeClr val="lt1"/>
              </a:buClr>
              <a:buSzPts val="1000"/>
              <a:buNone/>
              <a:defRPr sz="1000"/>
            </a:lvl5pPr>
            <a:lvl6pPr lvl="5">
              <a:spcBef>
                <a:spcPts val="0"/>
              </a:spcBef>
              <a:spcAft>
                <a:spcPts val="0"/>
              </a:spcAft>
              <a:buClr>
                <a:schemeClr val="lt1"/>
              </a:buClr>
              <a:buSzPts val="1000"/>
              <a:buNone/>
              <a:defRPr sz="1000"/>
            </a:lvl6pPr>
            <a:lvl7pPr lvl="6">
              <a:spcBef>
                <a:spcPts val="0"/>
              </a:spcBef>
              <a:spcAft>
                <a:spcPts val="0"/>
              </a:spcAft>
              <a:buClr>
                <a:schemeClr val="lt1"/>
              </a:buClr>
              <a:buSzPts val="1000"/>
              <a:buNone/>
              <a:defRPr sz="1000"/>
            </a:lvl7pPr>
            <a:lvl8pPr lvl="7">
              <a:spcBef>
                <a:spcPts val="0"/>
              </a:spcBef>
              <a:spcAft>
                <a:spcPts val="0"/>
              </a:spcAft>
              <a:buClr>
                <a:schemeClr val="lt1"/>
              </a:buClr>
              <a:buSzPts val="1000"/>
              <a:buNone/>
              <a:defRPr sz="1000"/>
            </a:lvl8pPr>
            <a:lvl9pPr lvl="8">
              <a:spcBef>
                <a:spcPts val="0"/>
              </a:spcBef>
              <a:spcAft>
                <a:spcPts val="0"/>
              </a:spcAft>
              <a:buClr>
                <a:schemeClr val="lt1"/>
              </a:buClr>
              <a:buSzPts val="1000"/>
              <a:buNone/>
              <a:defRPr sz="1000"/>
            </a:lvl9pPr>
          </a:lstStyle>
          <a:p/>
        </p:txBody>
      </p:sp>
      <p:sp>
        <p:nvSpPr>
          <p:cNvPr id="189" name="Google Shape;189;p24"/>
          <p:cNvSpPr txBox="1"/>
          <p:nvPr>
            <p:ph idx="14" type="subTitle"/>
          </p:nvPr>
        </p:nvSpPr>
        <p:spPr>
          <a:xfrm>
            <a:off x="7827000" y="2036750"/>
            <a:ext cx="952500" cy="1070400"/>
          </a:xfrm>
          <a:prstGeom prst="rect">
            <a:avLst/>
          </a:prstGeom>
        </p:spPr>
        <p:txBody>
          <a:bodyPr anchorCtr="0" anchor="t" bIns="0" lIns="0" spcFirstLastPara="1" rIns="0" wrap="square" tIns="0">
            <a:noAutofit/>
          </a:bodyPr>
          <a:lstStyle>
            <a:lvl1pPr lvl="0">
              <a:spcBef>
                <a:spcPts val="0"/>
              </a:spcBef>
              <a:spcAft>
                <a:spcPts val="0"/>
              </a:spcAft>
              <a:buSzPts val="1000"/>
              <a:buNone/>
              <a:defRPr sz="1000"/>
            </a:lvl1pPr>
            <a:lvl2pPr lvl="1">
              <a:spcBef>
                <a:spcPts val="0"/>
              </a:spcBef>
              <a:spcAft>
                <a:spcPts val="0"/>
              </a:spcAft>
              <a:buClr>
                <a:schemeClr val="lt1"/>
              </a:buClr>
              <a:buSzPts val="1000"/>
              <a:buNone/>
              <a:defRPr sz="1000"/>
            </a:lvl2pPr>
            <a:lvl3pPr lvl="2">
              <a:spcBef>
                <a:spcPts val="0"/>
              </a:spcBef>
              <a:spcAft>
                <a:spcPts val="0"/>
              </a:spcAft>
              <a:buClr>
                <a:schemeClr val="lt1"/>
              </a:buClr>
              <a:buSzPts val="1000"/>
              <a:buNone/>
              <a:defRPr sz="1000"/>
            </a:lvl3pPr>
            <a:lvl4pPr lvl="3">
              <a:spcBef>
                <a:spcPts val="0"/>
              </a:spcBef>
              <a:spcAft>
                <a:spcPts val="0"/>
              </a:spcAft>
              <a:buClr>
                <a:schemeClr val="lt1"/>
              </a:buClr>
              <a:buSzPts val="1000"/>
              <a:buNone/>
              <a:defRPr sz="1000"/>
            </a:lvl4pPr>
            <a:lvl5pPr lvl="4">
              <a:spcBef>
                <a:spcPts val="0"/>
              </a:spcBef>
              <a:spcAft>
                <a:spcPts val="0"/>
              </a:spcAft>
              <a:buClr>
                <a:schemeClr val="lt1"/>
              </a:buClr>
              <a:buSzPts val="1000"/>
              <a:buNone/>
              <a:defRPr sz="1000"/>
            </a:lvl5pPr>
            <a:lvl6pPr lvl="5">
              <a:spcBef>
                <a:spcPts val="0"/>
              </a:spcBef>
              <a:spcAft>
                <a:spcPts val="0"/>
              </a:spcAft>
              <a:buClr>
                <a:schemeClr val="lt1"/>
              </a:buClr>
              <a:buSzPts val="1000"/>
              <a:buNone/>
              <a:defRPr sz="1000"/>
            </a:lvl6pPr>
            <a:lvl7pPr lvl="6">
              <a:spcBef>
                <a:spcPts val="0"/>
              </a:spcBef>
              <a:spcAft>
                <a:spcPts val="0"/>
              </a:spcAft>
              <a:buClr>
                <a:schemeClr val="lt1"/>
              </a:buClr>
              <a:buSzPts val="1000"/>
              <a:buNone/>
              <a:defRPr sz="1000"/>
            </a:lvl7pPr>
            <a:lvl8pPr lvl="7">
              <a:spcBef>
                <a:spcPts val="0"/>
              </a:spcBef>
              <a:spcAft>
                <a:spcPts val="0"/>
              </a:spcAft>
              <a:buClr>
                <a:schemeClr val="lt1"/>
              </a:buClr>
              <a:buSzPts val="1000"/>
              <a:buNone/>
              <a:defRPr sz="1000"/>
            </a:lvl8pPr>
            <a:lvl9pPr lvl="8">
              <a:spcBef>
                <a:spcPts val="0"/>
              </a:spcBef>
              <a:spcAft>
                <a:spcPts val="0"/>
              </a:spcAft>
              <a:buClr>
                <a:schemeClr val="lt1"/>
              </a:buClr>
              <a:buSzPts val="1000"/>
              <a:buNone/>
              <a:defRPr sz="1000"/>
            </a:lvl9pPr>
          </a:lstStyle>
          <a:p/>
        </p:txBody>
      </p:sp>
      <p:sp>
        <p:nvSpPr>
          <p:cNvPr id="190" name="Google Shape;190;p24"/>
          <p:cNvSpPr txBox="1"/>
          <p:nvPr>
            <p:ph idx="15" type="subTitle"/>
          </p:nvPr>
        </p:nvSpPr>
        <p:spPr>
          <a:xfrm>
            <a:off x="7827000" y="3550800"/>
            <a:ext cx="952500" cy="1070400"/>
          </a:xfrm>
          <a:prstGeom prst="rect">
            <a:avLst/>
          </a:prstGeom>
        </p:spPr>
        <p:txBody>
          <a:bodyPr anchorCtr="0" anchor="t" bIns="0" lIns="0" spcFirstLastPara="1" rIns="0" wrap="square" tIns="0">
            <a:noAutofit/>
          </a:bodyPr>
          <a:lstStyle>
            <a:lvl1pPr lvl="0">
              <a:spcBef>
                <a:spcPts val="0"/>
              </a:spcBef>
              <a:spcAft>
                <a:spcPts val="0"/>
              </a:spcAft>
              <a:buSzPts val="1000"/>
              <a:buNone/>
              <a:defRPr sz="1000"/>
            </a:lvl1pPr>
            <a:lvl2pPr lvl="1">
              <a:spcBef>
                <a:spcPts val="0"/>
              </a:spcBef>
              <a:spcAft>
                <a:spcPts val="0"/>
              </a:spcAft>
              <a:buClr>
                <a:schemeClr val="lt1"/>
              </a:buClr>
              <a:buSzPts val="1000"/>
              <a:buNone/>
              <a:defRPr sz="1000"/>
            </a:lvl2pPr>
            <a:lvl3pPr lvl="2">
              <a:spcBef>
                <a:spcPts val="0"/>
              </a:spcBef>
              <a:spcAft>
                <a:spcPts val="0"/>
              </a:spcAft>
              <a:buClr>
                <a:schemeClr val="lt1"/>
              </a:buClr>
              <a:buSzPts val="1000"/>
              <a:buNone/>
              <a:defRPr sz="1000"/>
            </a:lvl3pPr>
            <a:lvl4pPr lvl="3">
              <a:spcBef>
                <a:spcPts val="0"/>
              </a:spcBef>
              <a:spcAft>
                <a:spcPts val="0"/>
              </a:spcAft>
              <a:buClr>
                <a:schemeClr val="lt1"/>
              </a:buClr>
              <a:buSzPts val="1000"/>
              <a:buNone/>
              <a:defRPr sz="1000"/>
            </a:lvl4pPr>
            <a:lvl5pPr lvl="4">
              <a:spcBef>
                <a:spcPts val="0"/>
              </a:spcBef>
              <a:spcAft>
                <a:spcPts val="0"/>
              </a:spcAft>
              <a:buClr>
                <a:schemeClr val="lt1"/>
              </a:buClr>
              <a:buSzPts val="1000"/>
              <a:buNone/>
              <a:defRPr sz="1000"/>
            </a:lvl5pPr>
            <a:lvl6pPr lvl="5">
              <a:spcBef>
                <a:spcPts val="0"/>
              </a:spcBef>
              <a:spcAft>
                <a:spcPts val="0"/>
              </a:spcAft>
              <a:buClr>
                <a:schemeClr val="lt1"/>
              </a:buClr>
              <a:buSzPts val="1000"/>
              <a:buNone/>
              <a:defRPr sz="1000"/>
            </a:lvl6pPr>
            <a:lvl7pPr lvl="6">
              <a:spcBef>
                <a:spcPts val="0"/>
              </a:spcBef>
              <a:spcAft>
                <a:spcPts val="0"/>
              </a:spcAft>
              <a:buClr>
                <a:schemeClr val="lt1"/>
              </a:buClr>
              <a:buSzPts val="1000"/>
              <a:buNone/>
              <a:defRPr sz="1000"/>
            </a:lvl7pPr>
            <a:lvl8pPr lvl="7">
              <a:spcBef>
                <a:spcPts val="0"/>
              </a:spcBef>
              <a:spcAft>
                <a:spcPts val="0"/>
              </a:spcAft>
              <a:buClr>
                <a:schemeClr val="lt1"/>
              </a:buClr>
              <a:buSzPts val="1000"/>
              <a:buNone/>
              <a:defRPr sz="1000"/>
            </a:lvl8pPr>
            <a:lvl9pPr lvl="8">
              <a:spcBef>
                <a:spcPts val="0"/>
              </a:spcBef>
              <a:spcAft>
                <a:spcPts val="0"/>
              </a:spcAft>
              <a:buClr>
                <a:schemeClr val="lt1"/>
              </a:buClr>
              <a:buSzPts val="1000"/>
              <a:buNone/>
              <a:defRPr sz="1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journey ALT 1">
  <p:cSld name="CUSTOM_2">
    <p:spTree>
      <p:nvGrpSpPr>
        <p:cNvPr id="191" name="Shape 191"/>
        <p:cNvGrpSpPr/>
        <p:nvPr/>
      </p:nvGrpSpPr>
      <p:grpSpPr>
        <a:xfrm>
          <a:off x="0" y="0"/>
          <a:ext cx="0" cy="0"/>
          <a:chOff x="0" y="0"/>
          <a:chExt cx="0" cy="0"/>
        </a:xfrm>
      </p:grpSpPr>
      <p:sp>
        <p:nvSpPr>
          <p:cNvPr id="192" name="Google Shape;192;p25"/>
          <p:cNvSpPr/>
          <p:nvPr/>
        </p:nvSpPr>
        <p:spPr>
          <a:xfrm>
            <a:off x="228600" y="229900"/>
            <a:ext cx="992400" cy="292800"/>
          </a:xfrm>
          <a:prstGeom prst="roundRect">
            <a:avLst>
              <a:gd fmla="val 2689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accent3"/>
                </a:solidFill>
                <a:latin typeface="Plus Jakarta Sans Medium"/>
                <a:ea typeface="Plus Jakarta Sans Medium"/>
                <a:cs typeface="Plus Jakarta Sans Medium"/>
                <a:sym typeface="Plus Jakarta Sans Medium"/>
              </a:rPr>
              <a:t>User journey</a:t>
            </a:r>
            <a:endParaRPr sz="1000">
              <a:solidFill>
                <a:schemeClr val="accent3"/>
              </a:solidFill>
              <a:latin typeface="Plus Jakarta Sans Medium"/>
              <a:ea typeface="Plus Jakarta Sans Medium"/>
              <a:cs typeface="Plus Jakarta Sans Medium"/>
              <a:sym typeface="Plus Jakarta Sans Medium"/>
            </a:endParaRPr>
          </a:p>
        </p:txBody>
      </p:sp>
      <p:sp>
        <p:nvSpPr>
          <p:cNvPr id="193" name="Google Shape;193;p25"/>
          <p:cNvSpPr txBox="1"/>
          <p:nvPr>
            <p:ph idx="1" type="body"/>
          </p:nvPr>
        </p:nvSpPr>
        <p:spPr>
          <a:xfrm>
            <a:off x="347850" y="1888450"/>
            <a:ext cx="1780800" cy="14328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Inter"/>
              <a:buChar char="●"/>
              <a:defRPr sz="1000">
                <a:solidFill>
                  <a:schemeClr val="dk1"/>
                </a:solidFill>
              </a:defRPr>
            </a:lvl1pPr>
            <a:lvl2pPr indent="-292100" lvl="1" marL="914400">
              <a:spcBef>
                <a:spcPts val="0"/>
              </a:spcBef>
              <a:spcAft>
                <a:spcPts val="0"/>
              </a:spcAft>
              <a:buClr>
                <a:schemeClr val="dk1"/>
              </a:buClr>
              <a:buSzPts val="1000"/>
              <a:buFont typeface="Inter"/>
              <a:buChar char="○"/>
              <a:defRPr sz="1000">
                <a:solidFill>
                  <a:schemeClr val="dk1"/>
                </a:solidFill>
              </a:defRPr>
            </a:lvl2pPr>
            <a:lvl3pPr indent="-292100" lvl="2" marL="1371600">
              <a:spcBef>
                <a:spcPts val="0"/>
              </a:spcBef>
              <a:spcAft>
                <a:spcPts val="0"/>
              </a:spcAft>
              <a:buClr>
                <a:schemeClr val="dk1"/>
              </a:buClr>
              <a:buSzPts val="1000"/>
              <a:buFont typeface="Inter"/>
              <a:buChar char="■"/>
              <a:defRPr sz="1000">
                <a:solidFill>
                  <a:schemeClr val="dk1"/>
                </a:solidFill>
              </a:defRPr>
            </a:lvl3pPr>
            <a:lvl4pPr indent="-292100" lvl="3" marL="1828800">
              <a:spcBef>
                <a:spcPts val="0"/>
              </a:spcBef>
              <a:spcAft>
                <a:spcPts val="0"/>
              </a:spcAft>
              <a:buClr>
                <a:schemeClr val="dk1"/>
              </a:buClr>
              <a:buSzPts val="1000"/>
              <a:buFont typeface="Inter"/>
              <a:buChar char="●"/>
              <a:defRPr sz="1000">
                <a:solidFill>
                  <a:schemeClr val="dk1"/>
                </a:solidFill>
              </a:defRPr>
            </a:lvl4pPr>
            <a:lvl5pPr indent="-292100" lvl="4" marL="2286000">
              <a:spcBef>
                <a:spcPts val="0"/>
              </a:spcBef>
              <a:spcAft>
                <a:spcPts val="0"/>
              </a:spcAft>
              <a:buClr>
                <a:schemeClr val="dk1"/>
              </a:buClr>
              <a:buSzPts val="1000"/>
              <a:buFont typeface="Inter"/>
              <a:buChar char="○"/>
              <a:defRPr sz="1000">
                <a:solidFill>
                  <a:schemeClr val="dk1"/>
                </a:solidFill>
              </a:defRPr>
            </a:lvl5pPr>
            <a:lvl6pPr indent="-292100" lvl="5" marL="2743200">
              <a:spcBef>
                <a:spcPts val="0"/>
              </a:spcBef>
              <a:spcAft>
                <a:spcPts val="0"/>
              </a:spcAft>
              <a:buClr>
                <a:schemeClr val="dk1"/>
              </a:buClr>
              <a:buSzPts val="1000"/>
              <a:buFont typeface="Inter"/>
              <a:buChar char="■"/>
              <a:defRPr sz="1000">
                <a:solidFill>
                  <a:schemeClr val="dk1"/>
                </a:solidFill>
              </a:defRPr>
            </a:lvl6pPr>
            <a:lvl7pPr indent="-292100" lvl="6" marL="3200400">
              <a:spcBef>
                <a:spcPts val="0"/>
              </a:spcBef>
              <a:spcAft>
                <a:spcPts val="0"/>
              </a:spcAft>
              <a:buClr>
                <a:schemeClr val="dk1"/>
              </a:buClr>
              <a:buSzPts val="1000"/>
              <a:buFont typeface="Inter"/>
              <a:buChar char="●"/>
              <a:defRPr sz="1000">
                <a:solidFill>
                  <a:schemeClr val="dk1"/>
                </a:solidFill>
              </a:defRPr>
            </a:lvl7pPr>
            <a:lvl8pPr indent="-292100" lvl="7" marL="3657600">
              <a:spcBef>
                <a:spcPts val="0"/>
              </a:spcBef>
              <a:spcAft>
                <a:spcPts val="0"/>
              </a:spcAft>
              <a:buClr>
                <a:schemeClr val="dk1"/>
              </a:buClr>
              <a:buSzPts val="1000"/>
              <a:buFont typeface="Inter"/>
              <a:buChar char="○"/>
              <a:defRPr sz="1000">
                <a:solidFill>
                  <a:schemeClr val="dk1"/>
                </a:solidFill>
              </a:defRPr>
            </a:lvl8pPr>
            <a:lvl9pPr indent="-292100" lvl="8" marL="4114800">
              <a:spcBef>
                <a:spcPts val="0"/>
              </a:spcBef>
              <a:spcAft>
                <a:spcPts val="0"/>
              </a:spcAft>
              <a:buClr>
                <a:schemeClr val="dk1"/>
              </a:buClr>
              <a:buSzPts val="1000"/>
              <a:buFont typeface="Inter"/>
              <a:buChar char="■"/>
              <a:defRPr sz="1000">
                <a:solidFill>
                  <a:schemeClr val="dk1"/>
                </a:solidFill>
              </a:defRPr>
            </a:lvl9pPr>
          </a:lstStyle>
          <a:p/>
        </p:txBody>
      </p:sp>
      <p:sp>
        <p:nvSpPr>
          <p:cNvPr id="194" name="Google Shape;194;p25"/>
          <p:cNvSpPr txBox="1"/>
          <p:nvPr>
            <p:ph idx="2" type="body"/>
          </p:nvPr>
        </p:nvSpPr>
        <p:spPr>
          <a:xfrm>
            <a:off x="6079400" y="405850"/>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195" name="Google Shape;195;p25"/>
          <p:cNvSpPr txBox="1"/>
          <p:nvPr>
            <p:ph idx="3" type="body"/>
          </p:nvPr>
        </p:nvSpPr>
        <p:spPr>
          <a:xfrm>
            <a:off x="6079400" y="1606817"/>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196" name="Google Shape;196;p25"/>
          <p:cNvSpPr txBox="1"/>
          <p:nvPr>
            <p:ph idx="4" type="body"/>
          </p:nvPr>
        </p:nvSpPr>
        <p:spPr>
          <a:xfrm>
            <a:off x="6079400" y="2807783"/>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197" name="Google Shape;197;p25"/>
          <p:cNvSpPr txBox="1"/>
          <p:nvPr>
            <p:ph idx="5" type="body"/>
          </p:nvPr>
        </p:nvSpPr>
        <p:spPr>
          <a:xfrm>
            <a:off x="6079400" y="4008750"/>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198" name="Google Shape;198;p25"/>
          <p:cNvSpPr txBox="1"/>
          <p:nvPr>
            <p:ph idx="6" type="body"/>
          </p:nvPr>
        </p:nvSpPr>
        <p:spPr>
          <a:xfrm>
            <a:off x="3213625" y="662625"/>
            <a:ext cx="1780800" cy="14328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199" name="Google Shape;199;p25"/>
          <p:cNvSpPr txBox="1"/>
          <p:nvPr>
            <p:ph idx="7" type="body"/>
          </p:nvPr>
        </p:nvSpPr>
        <p:spPr>
          <a:xfrm>
            <a:off x="3213625" y="3056300"/>
            <a:ext cx="1780800" cy="14328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00" name="Shape 200"/>
        <p:cNvGrpSpPr/>
        <p:nvPr/>
      </p:nvGrpSpPr>
      <p:grpSpPr>
        <a:xfrm>
          <a:off x="0" y="0"/>
          <a:ext cx="0" cy="0"/>
          <a:chOff x="0" y="0"/>
          <a:chExt cx="0" cy="0"/>
        </a:xfrm>
      </p:grpSpPr>
      <p:sp>
        <p:nvSpPr>
          <p:cNvPr id="201" name="Google Shape;201;p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202" name="Shape 202"/>
        <p:cNvGrpSpPr/>
        <p:nvPr/>
      </p:nvGrpSpPr>
      <p:grpSpPr>
        <a:xfrm>
          <a:off x="0" y="0"/>
          <a:ext cx="0" cy="0"/>
          <a:chOff x="0" y="0"/>
          <a:chExt cx="0" cy="0"/>
        </a:xfrm>
      </p:grpSpPr>
      <p:sp>
        <p:nvSpPr>
          <p:cNvPr id="203" name="Google Shape;20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205" name="Shape 205"/>
        <p:cNvGrpSpPr/>
        <p:nvPr/>
      </p:nvGrpSpPr>
      <p:grpSpPr>
        <a:xfrm>
          <a:off x="0" y="0"/>
          <a:ext cx="0" cy="0"/>
          <a:chOff x="0" y="0"/>
          <a:chExt cx="0" cy="0"/>
        </a:xfrm>
      </p:grpSpPr>
      <p:sp>
        <p:nvSpPr>
          <p:cNvPr id="206" name="Google Shape;206;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2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8" name="Google Shape;208;p2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09" name="Shape 209"/>
        <p:cNvGrpSpPr/>
        <p:nvPr/>
      </p:nvGrpSpPr>
      <p:grpSpPr>
        <a:xfrm>
          <a:off x="0" y="0"/>
          <a:ext cx="0" cy="0"/>
          <a:chOff x="0" y="0"/>
          <a:chExt cx="0" cy="0"/>
        </a:xfrm>
      </p:grpSpPr>
      <p:sp>
        <p:nvSpPr>
          <p:cNvPr id="210" name="Google Shape;21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11" name="Shape 211"/>
        <p:cNvGrpSpPr/>
        <p:nvPr/>
      </p:nvGrpSpPr>
      <p:grpSpPr>
        <a:xfrm>
          <a:off x="0" y="0"/>
          <a:ext cx="0" cy="0"/>
          <a:chOff x="0" y="0"/>
          <a:chExt cx="0" cy="0"/>
        </a:xfrm>
      </p:grpSpPr>
      <p:sp>
        <p:nvSpPr>
          <p:cNvPr id="212" name="Google Shape;212;p3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13" name="Google Shape;213;p3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3">
    <p:spTree>
      <p:nvGrpSpPr>
        <p:cNvPr id="24" name="Shape 24"/>
        <p:cNvGrpSpPr/>
        <p:nvPr/>
      </p:nvGrpSpPr>
      <p:grpSpPr>
        <a:xfrm>
          <a:off x="0" y="0"/>
          <a:ext cx="0" cy="0"/>
          <a:chOff x="0" y="0"/>
          <a:chExt cx="0" cy="0"/>
        </a:xfrm>
      </p:grpSpPr>
      <p:sp>
        <p:nvSpPr>
          <p:cNvPr id="25" name="Google Shape;25;p4"/>
          <p:cNvSpPr txBox="1"/>
          <p:nvPr>
            <p:ph type="title"/>
          </p:nvPr>
        </p:nvSpPr>
        <p:spPr>
          <a:xfrm>
            <a:off x="228600" y="228600"/>
            <a:ext cx="64803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9pPr>
          </a:lstStyle>
          <a:p/>
        </p:txBody>
      </p:sp>
      <p:sp>
        <p:nvSpPr>
          <p:cNvPr id="26" name="Google Shape;26;p4"/>
          <p:cNvSpPr txBox="1"/>
          <p:nvPr>
            <p:ph idx="1" type="body"/>
          </p:nvPr>
        </p:nvSpPr>
        <p:spPr>
          <a:xfrm>
            <a:off x="318600"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27" name="Google Shape;27;p4"/>
          <p:cNvSpPr txBox="1"/>
          <p:nvPr>
            <p:ph idx="2" type="body"/>
          </p:nvPr>
        </p:nvSpPr>
        <p:spPr>
          <a:xfrm>
            <a:off x="6911100"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28" name="Google Shape;28;p4"/>
          <p:cNvSpPr txBox="1"/>
          <p:nvPr>
            <p:ph idx="3" type="body"/>
          </p:nvPr>
        </p:nvSpPr>
        <p:spPr>
          <a:xfrm>
            <a:off x="2516100"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29" name="Google Shape;29;p4"/>
          <p:cNvSpPr txBox="1"/>
          <p:nvPr>
            <p:ph idx="4" type="body"/>
          </p:nvPr>
        </p:nvSpPr>
        <p:spPr>
          <a:xfrm>
            <a:off x="4713588"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30" name="Google Shape;30;p4"/>
          <p:cNvSpPr txBox="1"/>
          <p:nvPr>
            <p:ph idx="5" type="subTitle"/>
          </p:nvPr>
        </p:nvSpPr>
        <p:spPr>
          <a:xfrm>
            <a:off x="381950" y="2393500"/>
            <a:ext cx="18549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
        <p:nvSpPr>
          <p:cNvPr id="31" name="Google Shape;31;p4"/>
          <p:cNvSpPr txBox="1"/>
          <p:nvPr>
            <p:ph idx="6" type="subTitle"/>
          </p:nvPr>
        </p:nvSpPr>
        <p:spPr>
          <a:xfrm>
            <a:off x="2574000" y="2378475"/>
            <a:ext cx="18549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
        <p:nvSpPr>
          <p:cNvPr id="32" name="Google Shape;32;p4"/>
          <p:cNvSpPr txBox="1"/>
          <p:nvPr>
            <p:ph idx="7" type="subTitle"/>
          </p:nvPr>
        </p:nvSpPr>
        <p:spPr>
          <a:xfrm>
            <a:off x="4806538" y="2378475"/>
            <a:ext cx="18228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
        <p:nvSpPr>
          <p:cNvPr id="33" name="Google Shape;33;p4"/>
          <p:cNvSpPr txBox="1"/>
          <p:nvPr>
            <p:ph idx="8" type="subTitle"/>
          </p:nvPr>
        </p:nvSpPr>
        <p:spPr>
          <a:xfrm>
            <a:off x="7007100" y="2378475"/>
            <a:ext cx="18228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14" name="Shape 214"/>
        <p:cNvGrpSpPr/>
        <p:nvPr/>
      </p:nvGrpSpPr>
      <p:grpSpPr>
        <a:xfrm>
          <a:off x="0" y="0"/>
          <a:ext cx="0" cy="0"/>
          <a:chOff x="0" y="0"/>
          <a:chExt cx="0" cy="0"/>
        </a:xfrm>
      </p:grpSpPr>
      <p:sp>
        <p:nvSpPr>
          <p:cNvPr id="215" name="Google Shape;215;p3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16" name="Shape 216"/>
        <p:cNvGrpSpPr/>
        <p:nvPr/>
      </p:nvGrpSpPr>
      <p:grpSpPr>
        <a:xfrm>
          <a:off x="0" y="0"/>
          <a:ext cx="0" cy="0"/>
          <a:chOff x="0" y="0"/>
          <a:chExt cx="0" cy="0"/>
        </a:xfrm>
      </p:grpSpPr>
      <p:sp>
        <p:nvSpPr>
          <p:cNvPr id="217" name="Google Shape;217;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18" name="Google Shape;218;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19" name="Google Shape;219;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20" name="Shape 220"/>
        <p:cNvGrpSpPr/>
        <p:nvPr/>
      </p:nvGrpSpPr>
      <p:grpSpPr>
        <a:xfrm>
          <a:off x="0" y="0"/>
          <a:ext cx="0" cy="0"/>
          <a:chOff x="0" y="0"/>
          <a:chExt cx="0" cy="0"/>
        </a:xfrm>
      </p:grpSpPr>
      <p:sp>
        <p:nvSpPr>
          <p:cNvPr id="221" name="Google Shape;221;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100"/>
              <a:buNone/>
              <a:defRPr/>
            </a:lvl1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22" name="Shape 222"/>
        <p:cNvGrpSpPr/>
        <p:nvPr/>
      </p:nvGrpSpPr>
      <p:grpSpPr>
        <a:xfrm>
          <a:off x="0" y="0"/>
          <a:ext cx="0" cy="0"/>
          <a:chOff x="0" y="0"/>
          <a:chExt cx="0" cy="0"/>
        </a:xfrm>
      </p:grpSpPr>
      <p:sp>
        <p:nvSpPr>
          <p:cNvPr id="223" name="Google Shape;223;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4" name="Google Shape;224;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25" name="Shape 225"/>
        <p:cNvGrpSpPr/>
        <p:nvPr/>
      </p:nvGrpSpPr>
      <p:grpSpPr>
        <a:xfrm>
          <a:off x="0" y="0"/>
          <a:ext cx="0" cy="0"/>
          <a:chOff x="0" y="0"/>
          <a:chExt cx="0" cy="0"/>
        </a:xfrm>
      </p:grpSpPr>
      <p:sp>
        <p:nvSpPr>
          <p:cNvPr id="226" name="Google Shape;226;p35"/>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35"/>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8" name="Google Shape;228;p35"/>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29" name="Google Shape;229;p35"/>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30" name="Google Shape;230;p35"/>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31" name="Google Shape;231;p35"/>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32" name="Google Shape;232;p35"/>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233" name="Shape 233"/>
        <p:cNvGrpSpPr/>
        <p:nvPr/>
      </p:nvGrpSpPr>
      <p:grpSpPr>
        <a:xfrm>
          <a:off x="0" y="0"/>
          <a:ext cx="0" cy="0"/>
          <a:chOff x="0" y="0"/>
          <a:chExt cx="0" cy="0"/>
        </a:xfrm>
      </p:grpSpPr>
      <p:sp>
        <p:nvSpPr>
          <p:cNvPr id="234" name="Google Shape;234;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36"/>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36" name="Google Shape;236;p36"/>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237" name="Shape 237"/>
        <p:cNvGrpSpPr/>
        <p:nvPr/>
      </p:nvGrpSpPr>
      <p:grpSpPr>
        <a:xfrm>
          <a:off x="0" y="0"/>
          <a:ext cx="0" cy="0"/>
          <a:chOff x="0" y="0"/>
          <a:chExt cx="0" cy="0"/>
        </a:xfrm>
      </p:grpSpPr>
      <p:sp>
        <p:nvSpPr>
          <p:cNvPr id="238" name="Google Shape;238;p37"/>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39" name="Google Shape;239;p37"/>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40" name="Google Shape;240;p37"/>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41" name="Google Shape;241;p37"/>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42" name="Google Shape;242;p37"/>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243" name="Shape 243"/>
        <p:cNvGrpSpPr/>
        <p:nvPr/>
      </p:nvGrpSpPr>
      <p:grpSpPr>
        <a:xfrm>
          <a:off x="0" y="0"/>
          <a:ext cx="0" cy="0"/>
          <a:chOff x="0" y="0"/>
          <a:chExt cx="0" cy="0"/>
        </a:xfrm>
      </p:grpSpPr>
      <p:sp>
        <p:nvSpPr>
          <p:cNvPr id="244" name="Google Shape;244;p38"/>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45" name="Google Shape;245;p38"/>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46" name="Google Shape;246;p38"/>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47" name="Google Shape;247;p38"/>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48" name="Google Shape;248;p38"/>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49" name="Google Shape;249;p38"/>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0" name="Google Shape;250;p38"/>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251" name="Shape 251"/>
        <p:cNvGrpSpPr/>
        <p:nvPr/>
      </p:nvGrpSpPr>
      <p:grpSpPr>
        <a:xfrm>
          <a:off x="0" y="0"/>
          <a:ext cx="0" cy="0"/>
          <a:chOff x="0" y="0"/>
          <a:chExt cx="0" cy="0"/>
        </a:xfrm>
      </p:grpSpPr>
      <p:sp>
        <p:nvSpPr>
          <p:cNvPr id="252" name="Google Shape;252;p39"/>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3" name="Google Shape;253;p39"/>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4" name="Google Shape;254;p39"/>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5" name="Google Shape;255;p39"/>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6" name="Google Shape;256;p39"/>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57" name="Google Shape;257;p39"/>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8" name="Google Shape;258;p39"/>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59" name="Google Shape;259;p3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60" name="Google Shape;260;p3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261" name="Shape 261"/>
        <p:cNvGrpSpPr/>
        <p:nvPr/>
      </p:nvGrpSpPr>
      <p:grpSpPr>
        <a:xfrm>
          <a:off x="0" y="0"/>
          <a:ext cx="0" cy="0"/>
          <a:chOff x="0" y="0"/>
          <a:chExt cx="0" cy="0"/>
        </a:xfrm>
      </p:grpSpPr>
      <p:sp>
        <p:nvSpPr>
          <p:cNvPr id="262" name="Google Shape;26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4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1_1_2">
    <p:spTree>
      <p:nvGrpSpPr>
        <p:cNvPr id="34" name="Shape 34"/>
        <p:cNvGrpSpPr/>
        <p:nvPr/>
      </p:nvGrpSpPr>
      <p:grpSpPr>
        <a:xfrm>
          <a:off x="0" y="0"/>
          <a:ext cx="0" cy="0"/>
          <a:chOff x="0" y="0"/>
          <a:chExt cx="0" cy="0"/>
        </a:xfrm>
      </p:grpSpPr>
      <p:sp>
        <p:nvSpPr>
          <p:cNvPr id="35" name="Google Shape;35;p5"/>
          <p:cNvSpPr txBox="1"/>
          <p:nvPr>
            <p:ph type="title"/>
          </p:nvPr>
        </p:nvSpPr>
        <p:spPr>
          <a:xfrm>
            <a:off x="228600" y="741875"/>
            <a:ext cx="6480300" cy="415500"/>
          </a:xfrm>
          <a:prstGeom prst="rect">
            <a:avLst/>
          </a:prstGeom>
        </p:spPr>
        <p:txBody>
          <a:bodyPr anchorCtr="0" anchor="t" bIns="0" lIns="0" spcFirstLastPara="1" rIns="0" wrap="square" tIns="0">
            <a:spAutoFit/>
          </a:bodyPr>
          <a:lstStyle>
            <a:lvl1pPr lvl="0">
              <a:spcBef>
                <a:spcPts val="0"/>
              </a:spcBef>
              <a:spcAft>
                <a:spcPts val="0"/>
              </a:spcAft>
              <a:buNone/>
              <a:defRPr sz="3000">
                <a:latin typeface="Plus Jakarta Sans Medium"/>
                <a:ea typeface="Plus Jakarta Sans Medium"/>
                <a:cs typeface="Plus Jakarta Sans Medium"/>
                <a:sym typeface="Plus Jakarta Sans Medium"/>
              </a:defRPr>
            </a:lvl1pPr>
            <a:lvl2pPr lvl="1">
              <a:spcBef>
                <a:spcPts val="0"/>
              </a:spcBef>
              <a:spcAft>
                <a:spcPts val="0"/>
              </a:spcAft>
              <a:buNone/>
              <a:defRPr sz="3000">
                <a:latin typeface="Plus Jakarta Sans Medium"/>
                <a:ea typeface="Plus Jakarta Sans Medium"/>
                <a:cs typeface="Plus Jakarta Sans Medium"/>
                <a:sym typeface="Plus Jakarta Sans Medium"/>
              </a:defRPr>
            </a:lvl2pPr>
            <a:lvl3pPr lvl="2">
              <a:spcBef>
                <a:spcPts val="0"/>
              </a:spcBef>
              <a:spcAft>
                <a:spcPts val="0"/>
              </a:spcAft>
              <a:buNone/>
              <a:defRPr sz="3000">
                <a:latin typeface="Plus Jakarta Sans Medium"/>
                <a:ea typeface="Plus Jakarta Sans Medium"/>
                <a:cs typeface="Plus Jakarta Sans Medium"/>
                <a:sym typeface="Plus Jakarta Sans Medium"/>
              </a:defRPr>
            </a:lvl3pPr>
            <a:lvl4pPr lvl="3">
              <a:spcBef>
                <a:spcPts val="0"/>
              </a:spcBef>
              <a:spcAft>
                <a:spcPts val="0"/>
              </a:spcAft>
              <a:buNone/>
              <a:defRPr sz="3000">
                <a:latin typeface="Plus Jakarta Sans Medium"/>
                <a:ea typeface="Plus Jakarta Sans Medium"/>
                <a:cs typeface="Plus Jakarta Sans Medium"/>
                <a:sym typeface="Plus Jakarta Sans Medium"/>
              </a:defRPr>
            </a:lvl4pPr>
            <a:lvl5pPr lvl="4">
              <a:spcBef>
                <a:spcPts val="0"/>
              </a:spcBef>
              <a:spcAft>
                <a:spcPts val="0"/>
              </a:spcAft>
              <a:buNone/>
              <a:defRPr sz="3000">
                <a:latin typeface="Plus Jakarta Sans Medium"/>
                <a:ea typeface="Plus Jakarta Sans Medium"/>
                <a:cs typeface="Plus Jakarta Sans Medium"/>
                <a:sym typeface="Plus Jakarta Sans Medium"/>
              </a:defRPr>
            </a:lvl5pPr>
            <a:lvl6pPr lvl="5">
              <a:spcBef>
                <a:spcPts val="0"/>
              </a:spcBef>
              <a:spcAft>
                <a:spcPts val="0"/>
              </a:spcAft>
              <a:buNone/>
              <a:defRPr sz="3000">
                <a:latin typeface="Plus Jakarta Sans Medium"/>
                <a:ea typeface="Plus Jakarta Sans Medium"/>
                <a:cs typeface="Plus Jakarta Sans Medium"/>
                <a:sym typeface="Plus Jakarta Sans Medium"/>
              </a:defRPr>
            </a:lvl6pPr>
            <a:lvl7pPr lvl="6">
              <a:spcBef>
                <a:spcPts val="0"/>
              </a:spcBef>
              <a:spcAft>
                <a:spcPts val="0"/>
              </a:spcAft>
              <a:buNone/>
              <a:defRPr sz="3000">
                <a:latin typeface="Plus Jakarta Sans Medium"/>
                <a:ea typeface="Plus Jakarta Sans Medium"/>
                <a:cs typeface="Plus Jakarta Sans Medium"/>
                <a:sym typeface="Plus Jakarta Sans Medium"/>
              </a:defRPr>
            </a:lvl7pPr>
            <a:lvl8pPr lvl="7">
              <a:spcBef>
                <a:spcPts val="0"/>
              </a:spcBef>
              <a:spcAft>
                <a:spcPts val="0"/>
              </a:spcAft>
              <a:buNone/>
              <a:defRPr sz="3000">
                <a:latin typeface="Plus Jakarta Sans Medium"/>
                <a:ea typeface="Plus Jakarta Sans Medium"/>
                <a:cs typeface="Plus Jakarta Sans Medium"/>
                <a:sym typeface="Plus Jakarta Sans Medium"/>
              </a:defRPr>
            </a:lvl8pPr>
            <a:lvl9pPr lvl="8">
              <a:spcBef>
                <a:spcPts val="0"/>
              </a:spcBef>
              <a:spcAft>
                <a:spcPts val="0"/>
              </a:spcAft>
              <a:buNone/>
              <a:defRPr sz="3000">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264" name="Shape 264"/>
        <p:cNvGrpSpPr/>
        <p:nvPr/>
      </p:nvGrpSpPr>
      <p:grpSpPr>
        <a:xfrm>
          <a:off x="0" y="0"/>
          <a:ext cx="0" cy="0"/>
          <a:chOff x="0" y="0"/>
          <a:chExt cx="0" cy="0"/>
        </a:xfrm>
      </p:grpSpPr>
      <p:sp>
        <p:nvSpPr>
          <p:cNvPr id="265" name="Google Shape;265;p41"/>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6" name="Google Shape;266;p41"/>
          <p:cNvSpPr/>
          <p:nvPr>
            <p:ph idx="2" type="pic"/>
          </p:nvPr>
        </p:nvSpPr>
        <p:spPr>
          <a:xfrm>
            <a:off x="4804825" y="1133300"/>
            <a:ext cx="4027500" cy="2392800"/>
          </a:xfrm>
          <a:prstGeom prst="rect">
            <a:avLst/>
          </a:prstGeom>
          <a:noFill/>
          <a:ln>
            <a:noFill/>
          </a:ln>
        </p:spPr>
      </p:sp>
      <p:sp>
        <p:nvSpPr>
          <p:cNvPr id="267" name="Google Shape;267;p41"/>
          <p:cNvSpPr/>
          <p:nvPr>
            <p:ph idx="3" type="pic"/>
          </p:nvPr>
        </p:nvSpPr>
        <p:spPr>
          <a:xfrm>
            <a:off x="311725" y="1133300"/>
            <a:ext cx="4027500" cy="2392800"/>
          </a:xfrm>
          <a:prstGeom prst="rect">
            <a:avLst/>
          </a:prstGeom>
          <a:noFill/>
          <a:ln>
            <a:noFill/>
          </a:ln>
        </p:spPr>
      </p:sp>
      <p:sp>
        <p:nvSpPr>
          <p:cNvPr id="268" name="Google Shape;268;p41"/>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9" name="Google Shape;26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71" name="Google Shape;271;p4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272" name="Shape 272"/>
        <p:cNvGrpSpPr/>
        <p:nvPr/>
      </p:nvGrpSpPr>
      <p:grpSpPr>
        <a:xfrm>
          <a:off x="0" y="0"/>
          <a:ext cx="0" cy="0"/>
          <a:chOff x="0" y="0"/>
          <a:chExt cx="0" cy="0"/>
        </a:xfrm>
      </p:grpSpPr>
      <p:sp>
        <p:nvSpPr>
          <p:cNvPr id="273" name="Google Shape;273;p42"/>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4" name="Google Shape;274;p42"/>
          <p:cNvSpPr/>
          <p:nvPr>
            <p:ph idx="2" type="pic"/>
          </p:nvPr>
        </p:nvSpPr>
        <p:spPr>
          <a:xfrm>
            <a:off x="6205225" y="1128325"/>
            <a:ext cx="2627100" cy="2273100"/>
          </a:xfrm>
          <a:prstGeom prst="rect">
            <a:avLst/>
          </a:prstGeom>
          <a:noFill/>
          <a:ln>
            <a:noFill/>
          </a:ln>
        </p:spPr>
      </p:sp>
      <p:sp>
        <p:nvSpPr>
          <p:cNvPr id="275" name="Google Shape;275;p42"/>
          <p:cNvSpPr/>
          <p:nvPr>
            <p:ph idx="3" type="pic"/>
          </p:nvPr>
        </p:nvSpPr>
        <p:spPr>
          <a:xfrm>
            <a:off x="311725" y="1128325"/>
            <a:ext cx="2627100" cy="2273100"/>
          </a:xfrm>
          <a:prstGeom prst="rect">
            <a:avLst/>
          </a:prstGeom>
          <a:noFill/>
          <a:ln>
            <a:noFill/>
          </a:ln>
        </p:spPr>
      </p:sp>
      <p:sp>
        <p:nvSpPr>
          <p:cNvPr id="276" name="Google Shape;276;p42"/>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7" name="Google Shape;277;p42"/>
          <p:cNvSpPr/>
          <p:nvPr>
            <p:ph idx="5" type="pic"/>
          </p:nvPr>
        </p:nvSpPr>
        <p:spPr>
          <a:xfrm>
            <a:off x="3255250" y="1128325"/>
            <a:ext cx="2627100" cy="2273100"/>
          </a:xfrm>
          <a:prstGeom prst="rect">
            <a:avLst/>
          </a:prstGeom>
          <a:noFill/>
          <a:ln>
            <a:noFill/>
          </a:ln>
        </p:spPr>
      </p:sp>
      <p:sp>
        <p:nvSpPr>
          <p:cNvPr id="278" name="Google Shape;278;p42"/>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9" name="Google Shape;279;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4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81" name="Google Shape;281;p4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82" name="Google Shape;282;p4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283" name="Shape 283"/>
        <p:cNvGrpSpPr/>
        <p:nvPr/>
      </p:nvGrpSpPr>
      <p:grpSpPr>
        <a:xfrm>
          <a:off x="0" y="0"/>
          <a:ext cx="0" cy="0"/>
          <a:chOff x="0" y="0"/>
          <a:chExt cx="0" cy="0"/>
        </a:xfrm>
      </p:grpSpPr>
      <p:sp>
        <p:nvSpPr>
          <p:cNvPr id="284" name="Google Shape;284;p43"/>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285" name="Shape 285"/>
        <p:cNvGrpSpPr/>
        <p:nvPr/>
      </p:nvGrpSpPr>
      <p:grpSpPr>
        <a:xfrm>
          <a:off x="0" y="0"/>
          <a:ext cx="0" cy="0"/>
          <a:chOff x="0" y="0"/>
          <a:chExt cx="0" cy="0"/>
        </a:xfrm>
      </p:grpSpPr>
      <p:sp>
        <p:nvSpPr>
          <p:cNvPr id="286" name="Google Shape;286;p44"/>
          <p:cNvSpPr/>
          <p:nvPr>
            <p:ph idx="2" type="pic"/>
          </p:nvPr>
        </p:nvSpPr>
        <p:spPr>
          <a:xfrm>
            <a:off x="3389600" y="118913"/>
            <a:ext cx="1643700" cy="1535100"/>
          </a:xfrm>
          <a:prstGeom prst="rect">
            <a:avLst/>
          </a:prstGeom>
          <a:noFill/>
          <a:ln>
            <a:noFill/>
          </a:ln>
        </p:spPr>
      </p:sp>
      <p:sp>
        <p:nvSpPr>
          <p:cNvPr id="287" name="Google Shape;287;p44"/>
          <p:cNvSpPr/>
          <p:nvPr>
            <p:ph idx="3" type="pic"/>
          </p:nvPr>
        </p:nvSpPr>
        <p:spPr>
          <a:xfrm>
            <a:off x="5195935" y="118913"/>
            <a:ext cx="1643700" cy="1535100"/>
          </a:xfrm>
          <a:prstGeom prst="rect">
            <a:avLst/>
          </a:prstGeom>
          <a:noFill/>
          <a:ln>
            <a:noFill/>
          </a:ln>
        </p:spPr>
      </p:sp>
      <p:sp>
        <p:nvSpPr>
          <p:cNvPr id="288" name="Google Shape;288;p44"/>
          <p:cNvSpPr/>
          <p:nvPr>
            <p:ph idx="4" type="pic"/>
          </p:nvPr>
        </p:nvSpPr>
        <p:spPr>
          <a:xfrm>
            <a:off x="7002270" y="118913"/>
            <a:ext cx="1643700" cy="1535100"/>
          </a:xfrm>
          <a:prstGeom prst="rect">
            <a:avLst/>
          </a:prstGeom>
          <a:noFill/>
          <a:ln>
            <a:noFill/>
          </a:ln>
        </p:spPr>
      </p:sp>
      <p:sp>
        <p:nvSpPr>
          <p:cNvPr id="289" name="Google Shape;289;p44"/>
          <p:cNvSpPr/>
          <p:nvPr>
            <p:ph idx="5" type="pic"/>
          </p:nvPr>
        </p:nvSpPr>
        <p:spPr>
          <a:xfrm>
            <a:off x="3389588" y="1804212"/>
            <a:ext cx="1643700" cy="1535100"/>
          </a:xfrm>
          <a:prstGeom prst="rect">
            <a:avLst/>
          </a:prstGeom>
          <a:noFill/>
          <a:ln>
            <a:noFill/>
          </a:ln>
        </p:spPr>
      </p:sp>
      <p:sp>
        <p:nvSpPr>
          <p:cNvPr id="290" name="Google Shape;290;p44"/>
          <p:cNvSpPr/>
          <p:nvPr>
            <p:ph idx="6" type="pic"/>
          </p:nvPr>
        </p:nvSpPr>
        <p:spPr>
          <a:xfrm>
            <a:off x="5195922" y="1804212"/>
            <a:ext cx="1643700" cy="1535100"/>
          </a:xfrm>
          <a:prstGeom prst="rect">
            <a:avLst/>
          </a:prstGeom>
          <a:noFill/>
          <a:ln>
            <a:noFill/>
          </a:ln>
        </p:spPr>
      </p:sp>
      <p:sp>
        <p:nvSpPr>
          <p:cNvPr id="291" name="Google Shape;291;p44"/>
          <p:cNvSpPr/>
          <p:nvPr>
            <p:ph idx="7" type="pic"/>
          </p:nvPr>
        </p:nvSpPr>
        <p:spPr>
          <a:xfrm>
            <a:off x="7002257" y="1804212"/>
            <a:ext cx="1643700" cy="1535100"/>
          </a:xfrm>
          <a:prstGeom prst="rect">
            <a:avLst/>
          </a:prstGeom>
          <a:noFill/>
          <a:ln>
            <a:noFill/>
          </a:ln>
        </p:spPr>
      </p:sp>
      <p:sp>
        <p:nvSpPr>
          <p:cNvPr id="292" name="Google Shape;292;p4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44"/>
          <p:cNvSpPr/>
          <p:nvPr>
            <p:ph idx="8" type="pic"/>
          </p:nvPr>
        </p:nvSpPr>
        <p:spPr>
          <a:xfrm>
            <a:off x="3389588" y="3489487"/>
            <a:ext cx="1643700" cy="1535100"/>
          </a:xfrm>
          <a:prstGeom prst="rect">
            <a:avLst/>
          </a:prstGeom>
          <a:noFill/>
          <a:ln>
            <a:noFill/>
          </a:ln>
        </p:spPr>
      </p:sp>
      <p:sp>
        <p:nvSpPr>
          <p:cNvPr id="294" name="Google Shape;294;p44"/>
          <p:cNvSpPr/>
          <p:nvPr>
            <p:ph idx="9" type="pic"/>
          </p:nvPr>
        </p:nvSpPr>
        <p:spPr>
          <a:xfrm>
            <a:off x="5195922" y="3489487"/>
            <a:ext cx="1643700" cy="1535100"/>
          </a:xfrm>
          <a:prstGeom prst="rect">
            <a:avLst/>
          </a:prstGeom>
          <a:noFill/>
          <a:ln>
            <a:noFill/>
          </a:ln>
        </p:spPr>
      </p:sp>
      <p:sp>
        <p:nvSpPr>
          <p:cNvPr id="295" name="Google Shape;295;p4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_1_1_1_1_1_1_1_1">
    <p:spTree>
      <p:nvGrpSpPr>
        <p:cNvPr id="36" name="Shape 3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instorming 1">
  <p:cSld name="BLANK_1_1_1_1_1_1_1_1_1_1_3">
    <p:spTree>
      <p:nvGrpSpPr>
        <p:cNvPr id="37" name="Shape 37"/>
        <p:cNvGrpSpPr/>
        <p:nvPr/>
      </p:nvGrpSpPr>
      <p:grpSpPr>
        <a:xfrm>
          <a:off x="0" y="0"/>
          <a:ext cx="0" cy="0"/>
          <a:chOff x="0" y="0"/>
          <a:chExt cx="0" cy="0"/>
        </a:xfrm>
      </p:grpSpPr>
      <p:sp>
        <p:nvSpPr>
          <p:cNvPr id="38" name="Google Shape;38;p7"/>
          <p:cNvSpPr/>
          <p:nvPr/>
        </p:nvSpPr>
        <p:spPr>
          <a:xfrm>
            <a:off x="228600" y="632050"/>
            <a:ext cx="8686800" cy="3539400"/>
          </a:xfrm>
          <a:prstGeom prst="roundRect">
            <a:avLst>
              <a:gd fmla="val 5122"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9" name="Google Shape;39;p7"/>
          <p:cNvSpPr/>
          <p:nvPr/>
        </p:nvSpPr>
        <p:spPr>
          <a:xfrm>
            <a:off x="0" y="4400100"/>
            <a:ext cx="9144000" cy="743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lus Jakarta Sans"/>
              <a:ea typeface="Plus Jakarta Sans"/>
              <a:cs typeface="Plus Jakarta Sans"/>
              <a:sym typeface="Plus Jakarta Sans"/>
            </a:endParaRPr>
          </a:p>
        </p:txBody>
      </p:sp>
      <p:sp>
        <p:nvSpPr>
          <p:cNvPr id="40" name="Google Shape;40;p7"/>
          <p:cNvSpPr txBox="1"/>
          <p:nvPr>
            <p:ph idx="1" type="subTitle"/>
          </p:nvPr>
        </p:nvSpPr>
        <p:spPr>
          <a:xfrm>
            <a:off x="228600" y="4619400"/>
            <a:ext cx="1231800" cy="3048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000"/>
              <a:buFont typeface="Inter"/>
              <a:buNone/>
              <a:defRPr sz="1000">
                <a:solidFill>
                  <a:schemeClr val="lt2"/>
                </a:solidFill>
              </a:defRPr>
            </a:lvl1pPr>
            <a:lvl2pPr lvl="1">
              <a:spcBef>
                <a:spcPts val="0"/>
              </a:spcBef>
              <a:spcAft>
                <a:spcPts val="0"/>
              </a:spcAft>
              <a:buClr>
                <a:schemeClr val="lt2"/>
              </a:buClr>
              <a:buSzPts val="1000"/>
              <a:buFont typeface="Inter"/>
              <a:buNone/>
              <a:defRPr sz="1000">
                <a:solidFill>
                  <a:schemeClr val="lt2"/>
                </a:solidFill>
              </a:defRPr>
            </a:lvl2pPr>
            <a:lvl3pPr lvl="2">
              <a:spcBef>
                <a:spcPts val="0"/>
              </a:spcBef>
              <a:spcAft>
                <a:spcPts val="0"/>
              </a:spcAft>
              <a:buClr>
                <a:schemeClr val="lt2"/>
              </a:buClr>
              <a:buSzPts val="1000"/>
              <a:buFont typeface="Inter"/>
              <a:buNone/>
              <a:defRPr sz="1000">
                <a:solidFill>
                  <a:schemeClr val="lt2"/>
                </a:solidFill>
              </a:defRPr>
            </a:lvl3pPr>
            <a:lvl4pPr lvl="3">
              <a:spcBef>
                <a:spcPts val="0"/>
              </a:spcBef>
              <a:spcAft>
                <a:spcPts val="0"/>
              </a:spcAft>
              <a:buClr>
                <a:schemeClr val="lt2"/>
              </a:buClr>
              <a:buSzPts val="1000"/>
              <a:buFont typeface="Inter"/>
              <a:buNone/>
              <a:defRPr sz="1000">
                <a:solidFill>
                  <a:schemeClr val="lt2"/>
                </a:solidFill>
              </a:defRPr>
            </a:lvl4pPr>
            <a:lvl5pPr lvl="4">
              <a:spcBef>
                <a:spcPts val="0"/>
              </a:spcBef>
              <a:spcAft>
                <a:spcPts val="0"/>
              </a:spcAft>
              <a:buClr>
                <a:schemeClr val="lt2"/>
              </a:buClr>
              <a:buSzPts val="1000"/>
              <a:buFont typeface="Inter"/>
              <a:buNone/>
              <a:defRPr sz="1000">
                <a:solidFill>
                  <a:schemeClr val="lt2"/>
                </a:solidFill>
              </a:defRPr>
            </a:lvl5pPr>
            <a:lvl6pPr lvl="5">
              <a:spcBef>
                <a:spcPts val="0"/>
              </a:spcBef>
              <a:spcAft>
                <a:spcPts val="0"/>
              </a:spcAft>
              <a:buClr>
                <a:schemeClr val="lt2"/>
              </a:buClr>
              <a:buSzPts val="1000"/>
              <a:buFont typeface="Inter"/>
              <a:buNone/>
              <a:defRPr sz="1000">
                <a:solidFill>
                  <a:schemeClr val="lt2"/>
                </a:solidFill>
              </a:defRPr>
            </a:lvl6pPr>
            <a:lvl7pPr lvl="6">
              <a:spcBef>
                <a:spcPts val="0"/>
              </a:spcBef>
              <a:spcAft>
                <a:spcPts val="0"/>
              </a:spcAft>
              <a:buClr>
                <a:schemeClr val="lt2"/>
              </a:buClr>
              <a:buSzPts val="1000"/>
              <a:buFont typeface="Inter"/>
              <a:buNone/>
              <a:defRPr sz="1000">
                <a:solidFill>
                  <a:schemeClr val="lt2"/>
                </a:solidFill>
              </a:defRPr>
            </a:lvl7pPr>
            <a:lvl8pPr lvl="7">
              <a:spcBef>
                <a:spcPts val="0"/>
              </a:spcBef>
              <a:spcAft>
                <a:spcPts val="0"/>
              </a:spcAft>
              <a:buClr>
                <a:schemeClr val="lt2"/>
              </a:buClr>
              <a:buSzPts val="1000"/>
              <a:buFont typeface="Inter"/>
              <a:buNone/>
              <a:defRPr sz="1000">
                <a:solidFill>
                  <a:schemeClr val="lt2"/>
                </a:solidFill>
              </a:defRPr>
            </a:lvl8pPr>
            <a:lvl9pPr lvl="8">
              <a:spcBef>
                <a:spcPts val="0"/>
              </a:spcBef>
              <a:spcAft>
                <a:spcPts val="0"/>
              </a:spcAft>
              <a:buClr>
                <a:schemeClr val="lt2"/>
              </a:buClr>
              <a:buSzPts val="1000"/>
              <a:buFont typeface="Inter"/>
              <a:buNone/>
              <a:defRPr sz="1000">
                <a:solidFill>
                  <a:schemeClr val="lt2"/>
                </a:solidFill>
              </a:defRPr>
            </a:lvl9pPr>
          </a:lstStyle>
          <a:p/>
        </p:txBody>
      </p:sp>
      <p:sp>
        <p:nvSpPr>
          <p:cNvPr id="41" name="Google Shape;41;p7"/>
          <p:cNvSpPr txBox="1"/>
          <p:nvPr>
            <p:ph idx="2" type="body"/>
          </p:nvPr>
        </p:nvSpPr>
        <p:spPr>
          <a:xfrm>
            <a:off x="378975" y="788021"/>
            <a:ext cx="3990900" cy="32106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42" name="Google Shape;42;p7"/>
          <p:cNvSpPr txBox="1"/>
          <p:nvPr>
            <p:ph idx="3" type="body"/>
          </p:nvPr>
        </p:nvSpPr>
        <p:spPr>
          <a:xfrm>
            <a:off x="4774123" y="788021"/>
            <a:ext cx="3990900" cy="32106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instorming 2">
  <p:cSld name="BLANK_1_1_1_1_1_1_1_1_1_1_3_1">
    <p:spTree>
      <p:nvGrpSpPr>
        <p:cNvPr id="43" name="Shape 43"/>
        <p:cNvGrpSpPr/>
        <p:nvPr/>
      </p:nvGrpSpPr>
      <p:grpSpPr>
        <a:xfrm>
          <a:off x="0" y="0"/>
          <a:ext cx="0" cy="0"/>
          <a:chOff x="0" y="0"/>
          <a:chExt cx="0" cy="0"/>
        </a:xfrm>
      </p:grpSpPr>
      <p:sp>
        <p:nvSpPr>
          <p:cNvPr id="44" name="Google Shape;44;p8"/>
          <p:cNvSpPr/>
          <p:nvPr/>
        </p:nvSpPr>
        <p:spPr>
          <a:xfrm>
            <a:off x="0" y="4400100"/>
            <a:ext cx="9144000" cy="743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lus Jakarta Sans"/>
              <a:ea typeface="Plus Jakarta Sans"/>
              <a:cs typeface="Plus Jakarta Sans"/>
              <a:sym typeface="Plus Jakarta Sans"/>
            </a:endParaRPr>
          </a:p>
        </p:txBody>
      </p:sp>
      <p:sp>
        <p:nvSpPr>
          <p:cNvPr id="45" name="Google Shape;45;p8"/>
          <p:cNvSpPr txBox="1"/>
          <p:nvPr>
            <p:ph idx="1" type="subTitle"/>
          </p:nvPr>
        </p:nvSpPr>
        <p:spPr>
          <a:xfrm>
            <a:off x="228600" y="4619400"/>
            <a:ext cx="1231800" cy="3048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000"/>
              <a:buFont typeface="Inter"/>
              <a:buNone/>
              <a:defRPr sz="1000">
                <a:solidFill>
                  <a:schemeClr val="lt2"/>
                </a:solidFill>
              </a:defRPr>
            </a:lvl1pPr>
            <a:lvl2pPr lvl="1">
              <a:spcBef>
                <a:spcPts val="0"/>
              </a:spcBef>
              <a:spcAft>
                <a:spcPts val="0"/>
              </a:spcAft>
              <a:buClr>
                <a:schemeClr val="lt2"/>
              </a:buClr>
              <a:buSzPts val="1000"/>
              <a:buFont typeface="Inter"/>
              <a:buNone/>
              <a:defRPr sz="1000">
                <a:solidFill>
                  <a:schemeClr val="lt2"/>
                </a:solidFill>
              </a:defRPr>
            </a:lvl2pPr>
            <a:lvl3pPr lvl="2">
              <a:spcBef>
                <a:spcPts val="0"/>
              </a:spcBef>
              <a:spcAft>
                <a:spcPts val="0"/>
              </a:spcAft>
              <a:buClr>
                <a:schemeClr val="lt2"/>
              </a:buClr>
              <a:buSzPts val="1000"/>
              <a:buFont typeface="Inter"/>
              <a:buNone/>
              <a:defRPr sz="1000">
                <a:solidFill>
                  <a:schemeClr val="lt2"/>
                </a:solidFill>
              </a:defRPr>
            </a:lvl3pPr>
            <a:lvl4pPr lvl="3">
              <a:spcBef>
                <a:spcPts val="0"/>
              </a:spcBef>
              <a:spcAft>
                <a:spcPts val="0"/>
              </a:spcAft>
              <a:buClr>
                <a:schemeClr val="lt2"/>
              </a:buClr>
              <a:buSzPts val="1000"/>
              <a:buFont typeface="Inter"/>
              <a:buNone/>
              <a:defRPr sz="1000">
                <a:solidFill>
                  <a:schemeClr val="lt2"/>
                </a:solidFill>
              </a:defRPr>
            </a:lvl4pPr>
            <a:lvl5pPr lvl="4">
              <a:spcBef>
                <a:spcPts val="0"/>
              </a:spcBef>
              <a:spcAft>
                <a:spcPts val="0"/>
              </a:spcAft>
              <a:buClr>
                <a:schemeClr val="lt2"/>
              </a:buClr>
              <a:buSzPts val="1000"/>
              <a:buFont typeface="Inter"/>
              <a:buNone/>
              <a:defRPr sz="1000">
                <a:solidFill>
                  <a:schemeClr val="lt2"/>
                </a:solidFill>
              </a:defRPr>
            </a:lvl5pPr>
            <a:lvl6pPr lvl="5">
              <a:spcBef>
                <a:spcPts val="0"/>
              </a:spcBef>
              <a:spcAft>
                <a:spcPts val="0"/>
              </a:spcAft>
              <a:buClr>
                <a:schemeClr val="lt2"/>
              </a:buClr>
              <a:buSzPts val="1000"/>
              <a:buFont typeface="Inter"/>
              <a:buNone/>
              <a:defRPr sz="1000">
                <a:solidFill>
                  <a:schemeClr val="lt2"/>
                </a:solidFill>
              </a:defRPr>
            </a:lvl6pPr>
            <a:lvl7pPr lvl="6">
              <a:spcBef>
                <a:spcPts val="0"/>
              </a:spcBef>
              <a:spcAft>
                <a:spcPts val="0"/>
              </a:spcAft>
              <a:buClr>
                <a:schemeClr val="lt2"/>
              </a:buClr>
              <a:buSzPts val="1000"/>
              <a:buFont typeface="Inter"/>
              <a:buNone/>
              <a:defRPr sz="1000">
                <a:solidFill>
                  <a:schemeClr val="lt2"/>
                </a:solidFill>
              </a:defRPr>
            </a:lvl7pPr>
            <a:lvl8pPr lvl="7">
              <a:spcBef>
                <a:spcPts val="0"/>
              </a:spcBef>
              <a:spcAft>
                <a:spcPts val="0"/>
              </a:spcAft>
              <a:buClr>
                <a:schemeClr val="lt2"/>
              </a:buClr>
              <a:buSzPts val="1000"/>
              <a:buFont typeface="Inter"/>
              <a:buNone/>
              <a:defRPr sz="1000">
                <a:solidFill>
                  <a:schemeClr val="lt2"/>
                </a:solidFill>
              </a:defRPr>
            </a:lvl8pPr>
            <a:lvl9pPr lvl="8">
              <a:spcBef>
                <a:spcPts val="0"/>
              </a:spcBef>
              <a:spcAft>
                <a:spcPts val="0"/>
              </a:spcAft>
              <a:buClr>
                <a:schemeClr val="lt2"/>
              </a:buClr>
              <a:buSzPts val="1000"/>
              <a:buFont typeface="Inter"/>
              <a:buNone/>
              <a:defRPr sz="10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BLANK_1_1_1_1_1_1_1_1_1_1_2">
    <p:spTree>
      <p:nvGrpSpPr>
        <p:cNvPr id="46" name="Shape 46"/>
        <p:cNvGrpSpPr/>
        <p:nvPr/>
      </p:nvGrpSpPr>
      <p:grpSpPr>
        <a:xfrm>
          <a:off x="0" y="0"/>
          <a:ext cx="0" cy="0"/>
          <a:chOff x="0" y="0"/>
          <a:chExt cx="0" cy="0"/>
        </a:xfrm>
      </p:grpSpPr>
      <p:sp>
        <p:nvSpPr>
          <p:cNvPr id="47" name="Google Shape;47;p9"/>
          <p:cNvSpPr txBox="1"/>
          <p:nvPr>
            <p:ph idx="1" type="subTitle"/>
          </p:nvPr>
        </p:nvSpPr>
        <p:spPr>
          <a:xfrm>
            <a:off x="927475" y="1269700"/>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48" name="Google Shape;48;p9"/>
          <p:cNvSpPr txBox="1"/>
          <p:nvPr>
            <p:ph idx="2" type="subTitle"/>
          </p:nvPr>
        </p:nvSpPr>
        <p:spPr>
          <a:xfrm>
            <a:off x="927475" y="2073125"/>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49" name="Google Shape;49;p9"/>
          <p:cNvSpPr txBox="1"/>
          <p:nvPr>
            <p:ph idx="3" type="subTitle"/>
          </p:nvPr>
        </p:nvSpPr>
        <p:spPr>
          <a:xfrm>
            <a:off x="927475" y="2891300"/>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50" name="Google Shape;50;p9"/>
          <p:cNvSpPr txBox="1"/>
          <p:nvPr>
            <p:ph idx="4" type="subTitle"/>
          </p:nvPr>
        </p:nvSpPr>
        <p:spPr>
          <a:xfrm>
            <a:off x="927475" y="3692625"/>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51" name="Google Shape;51;p9"/>
          <p:cNvSpPr txBox="1"/>
          <p:nvPr>
            <p:ph idx="5" type="subTitle"/>
          </p:nvPr>
        </p:nvSpPr>
        <p:spPr>
          <a:xfrm>
            <a:off x="228600" y="1269700"/>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1pPr>
            <a:lvl2pPr lvl="1">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2pPr>
            <a:lvl3pPr lvl="2">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3pPr>
            <a:lvl4pPr lvl="3">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4pPr>
            <a:lvl5pPr lvl="4">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5pPr>
            <a:lvl6pPr lvl="5">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6pPr>
            <a:lvl7pPr lvl="6">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7pPr>
            <a:lvl8pPr lvl="7">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8pPr>
            <a:lvl9pPr lvl="8">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9pPr>
          </a:lstStyle>
          <a:p/>
        </p:txBody>
      </p:sp>
      <p:sp>
        <p:nvSpPr>
          <p:cNvPr id="52" name="Google Shape;52;p9"/>
          <p:cNvSpPr txBox="1"/>
          <p:nvPr>
            <p:ph idx="6" type="subTitle"/>
          </p:nvPr>
        </p:nvSpPr>
        <p:spPr>
          <a:xfrm>
            <a:off x="228600" y="2073125"/>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1pPr>
            <a:lvl2pPr lvl="1">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2pPr>
            <a:lvl3pPr lvl="2">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3pPr>
            <a:lvl4pPr lvl="3">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4pPr>
            <a:lvl5pPr lvl="4">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5pPr>
            <a:lvl6pPr lvl="5">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6pPr>
            <a:lvl7pPr lvl="6">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7pPr>
            <a:lvl8pPr lvl="7">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8pPr>
            <a:lvl9pPr lvl="8">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9pPr>
          </a:lstStyle>
          <a:p/>
        </p:txBody>
      </p:sp>
      <p:sp>
        <p:nvSpPr>
          <p:cNvPr id="53" name="Google Shape;53;p9"/>
          <p:cNvSpPr txBox="1"/>
          <p:nvPr>
            <p:ph idx="7" type="subTitle"/>
          </p:nvPr>
        </p:nvSpPr>
        <p:spPr>
          <a:xfrm>
            <a:off x="228600" y="2891300"/>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1pPr>
            <a:lvl2pPr lvl="1">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2pPr>
            <a:lvl3pPr lvl="2">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3pPr>
            <a:lvl4pPr lvl="3">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4pPr>
            <a:lvl5pPr lvl="4">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5pPr>
            <a:lvl6pPr lvl="5">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6pPr>
            <a:lvl7pPr lvl="6">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7pPr>
            <a:lvl8pPr lvl="7">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8pPr>
            <a:lvl9pPr lvl="8">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9pPr>
          </a:lstStyle>
          <a:p/>
        </p:txBody>
      </p:sp>
      <p:sp>
        <p:nvSpPr>
          <p:cNvPr id="54" name="Google Shape;54;p9"/>
          <p:cNvSpPr txBox="1"/>
          <p:nvPr>
            <p:ph idx="8" type="subTitle"/>
          </p:nvPr>
        </p:nvSpPr>
        <p:spPr>
          <a:xfrm>
            <a:off x="228600" y="3692625"/>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1pPr>
            <a:lvl2pPr lvl="1">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2pPr>
            <a:lvl3pPr lvl="2">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3pPr>
            <a:lvl4pPr lvl="3">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4pPr>
            <a:lvl5pPr lvl="4">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5pPr>
            <a:lvl6pPr lvl="5">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6pPr>
            <a:lvl7pPr lvl="6">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7pPr>
            <a:lvl8pPr lvl="7">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8pPr>
            <a:lvl9pPr lvl="8">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deas">
  <p:cSld name="BLANK_1_1_1_1_1_1_1_1_1_1_1_1_1_2">
    <p:spTree>
      <p:nvGrpSpPr>
        <p:cNvPr id="55" name="Shape 55"/>
        <p:cNvGrpSpPr/>
        <p:nvPr/>
      </p:nvGrpSpPr>
      <p:grpSpPr>
        <a:xfrm>
          <a:off x="0" y="0"/>
          <a:ext cx="0" cy="0"/>
          <a:chOff x="0" y="0"/>
          <a:chExt cx="0" cy="0"/>
        </a:xfrm>
      </p:grpSpPr>
      <p:sp>
        <p:nvSpPr>
          <p:cNvPr id="56" name="Google Shape;56;p10"/>
          <p:cNvSpPr txBox="1"/>
          <p:nvPr>
            <p:ph type="title"/>
          </p:nvPr>
        </p:nvSpPr>
        <p:spPr>
          <a:xfrm>
            <a:off x="228300" y="921925"/>
            <a:ext cx="3236700" cy="277200"/>
          </a:xfrm>
          <a:prstGeom prst="rect">
            <a:avLst/>
          </a:prstGeom>
        </p:spPr>
        <p:txBody>
          <a:bodyPr anchorCtr="0" anchor="ctr" bIns="0" lIns="0" spcFirstLastPara="1" rIns="0" wrap="square" tIns="0">
            <a:noAutofit/>
          </a:bodyPr>
          <a:lstStyle>
            <a:lvl1pPr lvl="0">
              <a:spcBef>
                <a:spcPts val="0"/>
              </a:spcBef>
              <a:spcAft>
                <a:spcPts val="0"/>
              </a:spcAft>
              <a:buNone/>
              <a:defRPr sz="1800">
                <a:latin typeface="Plus Jakarta Sans Medium"/>
                <a:ea typeface="Plus Jakarta Sans Medium"/>
                <a:cs typeface="Plus Jakarta Sans Medium"/>
                <a:sym typeface="Plus Jakarta Sans Medium"/>
              </a:defRPr>
            </a:lvl1pPr>
            <a:lvl2pPr lvl="1">
              <a:spcBef>
                <a:spcPts val="0"/>
              </a:spcBef>
              <a:spcAft>
                <a:spcPts val="0"/>
              </a:spcAft>
              <a:buNone/>
              <a:defRPr sz="1800">
                <a:latin typeface="Plus Jakarta Sans Medium"/>
                <a:ea typeface="Plus Jakarta Sans Medium"/>
                <a:cs typeface="Plus Jakarta Sans Medium"/>
                <a:sym typeface="Plus Jakarta Sans Medium"/>
              </a:defRPr>
            </a:lvl2pPr>
            <a:lvl3pPr lvl="2">
              <a:spcBef>
                <a:spcPts val="0"/>
              </a:spcBef>
              <a:spcAft>
                <a:spcPts val="0"/>
              </a:spcAft>
              <a:buNone/>
              <a:defRPr sz="1800">
                <a:latin typeface="Plus Jakarta Sans Medium"/>
                <a:ea typeface="Plus Jakarta Sans Medium"/>
                <a:cs typeface="Plus Jakarta Sans Medium"/>
                <a:sym typeface="Plus Jakarta Sans Medium"/>
              </a:defRPr>
            </a:lvl3pPr>
            <a:lvl4pPr lvl="3">
              <a:spcBef>
                <a:spcPts val="0"/>
              </a:spcBef>
              <a:spcAft>
                <a:spcPts val="0"/>
              </a:spcAft>
              <a:buNone/>
              <a:defRPr sz="1800">
                <a:latin typeface="Plus Jakarta Sans Medium"/>
                <a:ea typeface="Plus Jakarta Sans Medium"/>
                <a:cs typeface="Plus Jakarta Sans Medium"/>
                <a:sym typeface="Plus Jakarta Sans Medium"/>
              </a:defRPr>
            </a:lvl4pPr>
            <a:lvl5pPr lvl="4">
              <a:spcBef>
                <a:spcPts val="0"/>
              </a:spcBef>
              <a:spcAft>
                <a:spcPts val="0"/>
              </a:spcAft>
              <a:buNone/>
              <a:defRPr sz="1800">
                <a:latin typeface="Plus Jakarta Sans Medium"/>
                <a:ea typeface="Plus Jakarta Sans Medium"/>
                <a:cs typeface="Plus Jakarta Sans Medium"/>
                <a:sym typeface="Plus Jakarta Sans Medium"/>
              </a:defRPr>
            </a:lvl5pPr>
            <a:lvl6pPr lvl="5">
              <a:spcBef>
                <a:spcPts val="0"/>
              </a:spcBef>
              <a:spcAft>
                <a:spcPts val="0"/>
              </a:spcAft>
              <a:buNone/>
              <a:defRPr sz="1800">
                <a:latin typeface="Plus Jakarta Sans Medium"/>
                <a:ea typeface="Plus Jakarta Sans Medium"/>
                <a:cs typeface="Plus Jakarta Sans Medium"/>
                <a:sym typeface="Plus Jakarta Sans Medium"/>
              </a:defRPr>
            </a:lvl6pPr>
            <a:lvl7pPr lvl="6">
              <a:spcBef>
                <a:spcPts val="0"/>
              </a:spcBef>
              <a:spcAft>
                <a:spcPts val="0"/>
              </a:spcAft>
              <a:buNone/>
              <a:defRPr sz="1800">
                <a:latin typeface="Plus Jakarta Sans Medium"/>
                <a:ea typeface="Plus Jakarta Sans Medium"/>
                <a:cs typeface="Plus Jakarta Sans Medium"/>
                <a:sym typeface="Plus Jakarta Sans Medium"/>
              </a:defRPr>
            </a:lvl7pPr>
            <a:lvl8pPr lvl="7">
              <a:spcBef>
                <a:spcPts val="0"/>
              </a:spcBef>
              <a:spcAft>
                <a:spcPts val="0"/>
              </a:spcAft>
              <a:buNone/>
              <a:defRPr sz="1800">
                <a:latin typeface="Plus Jakarta Sans Medium"/>
                <a:ea typeface="Plus Jakarta Sans Medium"/>
                <a:cs typeface="Plus Jakarta Sans Medium"/>
                <a:sym typeface="Plus Jakarta Sans Medium"/>
              </a:defRPr>
            </a:lvl8pPr>
            <a:lvl9pPr lvl="8">
              <a:spcBef>
                <a:spcPts val="0"/>
              </a:spcBef>
              <a:spcAft>
                <a:spcPts val="0"/>
              </a:spcAft>
              <a:buNone/>
              <a:defRPr sz="1800">
                <a:latin typeface="Plus Jakarta Sans Medium"/>
                <a:ea typeface="Plus Jakarta Sans Medium"/>
                <a:cs typeface="Plus Jakarta Sans Medium"/>
                <a:sym typeface="Plus Jakarta Sans Medium"/>
              </a:defRPr>
            </a:lvl9pPr>
          </a:lstStyle>
          <a:p/>
        </p:txBody>
      </p:sp>
      <p:sp>
        <p:nvSpPr>
          <p:cNvPr id="57" name="Google Shape;57;p10"/>
          <p:cNvSpPr txBox="1"/>
          <p:nvPr>
            <p:ph idx="2" type="title"/>
          </p:nvPr>
        </p:nvSpPr>
        <p:spPr>
          <a:xfrm>
            <a:off x="4788000" y="917325"/>
            <a:ext cx="3236700" cy="277200"/>
          </a:xfrm>
          <a:prstGeom prst="rect">
            <a:avLst/>
          </a:prstGeom>
        </p:spPr>
        <p:txBody>
          <a:bodyPr anchorCtr="0" anchor="ctr" bIns="0" lIns="0" spcFirstLastPara="1" rIns="0" wrap="square" tIns="0">
            <a:noAutofit/>
          </a:bodyPr>
          <a:lstStyle>
            <a:lvl1pPr lvl="0">
              <a:spcBef>
                <a:spcPts val="0"/>
              </a:spcBef>
              <a:spcAft>
                <a:spcPts val="0"/>
              </a:spcAft>
              <a:buNone/>
              <a:defRPr sz="1800">
                <a:latin typeface="Plus Jakarta Sans Medium"/>
                <a:ea typeface="Plus Jakarta Sans Medium"/>
                <a:cs typeface="Plus Jakarta Sans Medium"/>
                <a:sym typeface="Plus Jakarta Sans Medium"/>
              </a:defRPr>
            </a:lvl1pPr>
            <a:lvl2pPr lvl="1">
              <a:spcBef>
                <a:spcPts val="0"/>
              </a:spcBef>
              <a:spcAft>
                <a:spcPts val="0"/>
              </a:spcAft>
              <a:buNone/>
              <a:defRPr sz="1800">
                <a:latin typeface="Plus Jakarta Sans Medium"/>
                <a:ea typeface="Plus Jakarta Sans Medium"/>
                <a:cs typeface="Plus Jakarta Sans Medium"/>
                <a:sym typeface="Plus Jakarta Sans Medium"/>
              </a:defRPr>
            </a:lvl2pPr>
            <a:lvl3pPr lvl="2">
              <a:spcBef>
                <a:spcPts val="0"/>
              </a:spcBef>
              <a:spcAft>
                <a:spcPts val="0"/>
              </a:spcAft>
              <a:buNone/>
              <a:defRPr sz="1800">
                <a:latin typeface="Plus Jakarta Sans Medium"/>
                <a:ea typeface="Plus Jakarta Sans Medium"/>
                <a:cs typeface="Plus Jakarta Sans Medium"/>
                <a:sym typeface="Plus Jakarta Sans Medium"/>
              </a:defRPr>
            </a:lvl3pPr>
            <a:lvl4pPr lvl="3">
              <a:spcBef>
                <a:spcPts val="0"/>
              </a:spcBef>
              <a:spcAft>
                <a:spcPts val="0"/>
              </a:spcAft>
              <a:buNone/>
              <a:defRPr sz="1800">
                <a:latin typeface="Plus Jakarta Sans Medium"/>
                <a:ea typeface="Plus Jakarta Sans Medium"/>
                <a:cs typeface="Plus Jakarta Sans Medium"/>
                <a:sym typeface="Plus Jakarta Sans Medium"/>
              </a:defRPr>
            </a:lvl4pPr>
            <a:lvl5pPr lvl="4">
              <a:spcBef>
                <a:spcPts val="0"/>
              </a:spcBef>
              <a:spcAft>
                <a:spcPts val="0"/>
              </a:spcAft>
              <a:buNone/>
              <a:defRPr sz="1800">
                <a:latin typeface="Plus Jakarta Sans Medium"/>
                <a:ea typeface="Plus Jakarta Sans Medium"/>
                <a:cs typeface="Plus Jakarta Sans Medium"/>
                <a:sym typeface="Plus Jakarta Sans Medium"/>
              </a:defRPr>
            </a:lvl5pPr>
            <a:lvl6pPr lvl="5">
              <a:spcBef>
                <a:spcPts val="0"/>
              </a:spcBef>
              <a:spcAft>
                <a:spcPts val="0"/>
              </a:spcAft>
              <a:buNone/>
              <a:defRPr sz="1800">
                <a:latin typeface="Plus Jakarta Sans Medium"/>
                <a:ea typeface="Plus Jakarta Sans Medium"/>
                <a:cs typeface="Plus Jakarta Sans Medium"/>
                <a:sym typeface="Plus Jakarta Sans Medium"/>
              </a:defRPr>
            </a:lvl6pPr>
            <a:lvl7pPr lvl="6">
              <a:spcBef>
                <a:spcPts val="0"/>
              </a:spcBef>
              <a:spcAft>
                <a:spcPts val="0"/>
              </a:spcAft>
              <a:buNone/>
              <a:defRPr sz="1800">
                <a:latin typeface="Plus Jakarta Sans Medium"/>
                <a:ea typeface="Plus Jakarta Sans Medium"/>
                <a:cs typeface="Plus Jakarta Sans Medium"/>
                <a:sym typeface="Plus Jakarta Sans Medium"/>
              </a:defRPr>
            </a:lvl7pPr>
            <a:lvl8pPr lvl="7">
              <a:spcBef>
                <a:spcPts val="0"/>
              </a:spcBef>
              <a:spcAft>
                <a:spcPts val="0"/>
              </a:spcAft>
              <a:buNone/>
              <a:defRPr sz="1800">
                <a:latin typeface="Plus Jakarta Sans Medium"/>
                <a:ea typeface="Plus Jakarta Sans Medium"/>
                <a:cs typeface="Plus Jakarta Sans Medium"/>
                <a:sym typeface="Plus Jakarta Sans Medium"/>
              </a:defRPr>
            </a:lvl8pPr>
            <a:lvl9pPr lvl="8">
              <a:spcBef>
                <a:spcPts val="0"/>
              </a:spcBef>
              <a:spcAft>
                <a:spcPts val="0"/>
              </a:spcAft>
              <a:buNone/>
              <a:defRPr sz="1800">
                <a:latin typeface="Plus Jakarta Sans Medium"/>
                <a:ea typeface="Plus Jakarta Sans Medium"/>
                <a:cs typeface="Plus Jakarta Sans Medium"/>
                <a:sym typeface="Plus Jakarta Sans Medium"/>
              </a:defRPr>
            </a:lvl9pPr>
          </a:lstStyle>
          <a:p/>
        </p:txBody>
      </p:sp>
      <p:sp>
        <p:nvSpPr>
          <p:cNvPr id="58" name="Google Shape;58;p10"/>
          <p:cNvSpPr txBox="1"/>
          <p:nvPr>
            <p:ph idx="1" type="body"/>
          </p:nvPr>
        </p:nvSpPr>
        <p:spPr>
          <a:xfrm>
            <a:off x="228600" y="1345400"/>
            <a:ext cx="4134300" cy="1104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59" name="Google Shape;59;p10"/>
          <p:cNvSpPr txBox="1"/>
          <p:nvPr>
            <p:ph idx="3" type="body"/>
          </p:nvPr>
        </p:nvSpPr>
        <p:spPr>
          <a:xfrm>
            <a:off x="4781100" y="1345400"/>
            <a:ext cx="4134300" cy="11040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60" name="Google Shape;60;p10"/>
          <p:cNvSpPr txBox="1"/>
          <p:nvPr>
            <p:ph idx="4" type="subTitle"/>
          </p:nvPr>
        </p:nvSpPr>
        <p:spPr>
          <a:xfrm>
            <a:off x="5058000" y="3305850"/>
            <a:ext cx="16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61" name="Google Shape;61;p10"/>
          <p:cNvSpPr txBox="1"/>
          <p:nvPr>
            <p:ph idx="5" type="body"/>
          </p:nvPr>
        </p:nvSpPr>
        <p:spPr>
          <a:xfrm>
            <a:off x="5058000" y="3595225"/>
            <a:ext cx="16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62" name="Google Shape;62;p10"/>
          <p:cNvSpPr txBox="1"/>
          <p:nvPr>
            <p:ph idx="6" type="subTitle"/>
          </p:nvPr>
        </p:nvSpPr>
        <p:spPr>
          <a:xfrm>
            <a:off x="2438171" y="3305838"/>
            <a:ext cx="16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63" name="Google Shape;63;p10"/>
          <p:cNvSpPr txBox="1"/>
          <p:nvPr>
            <p:ph idx="7" type="body"/>
          </p:nvPr>
        </p:nvSpPr>
        <p:spPr>
          <a:xfrm>
            <a:off x="2438171" y="3595213"/>
            <a:ext cx="16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64" name="Google Shape;64;p10"/>
          <p:cNvSpPr/>
          <p:nvPr>
            <p:ph idx="8" type="pic"/>
          </p:nvPr>
        </p:nvSpPr>
        <p:spPr>
          <a:xfrm>
            <a:off x="0" y="3029625"/>
            <a:ext cx="2178300" cy="1895700"/>
          </a:xfrm>
          <a:prstGeom prst="rect">
            <a:avLst/>
          </a:prstGeom>
          <a:noFill/>
          <a:ln>
            <a:noFill/>
          </a:ln>
        </p:spPr>
      </p:sp>
      <p:sp>
        <p:nvSpPr>
          <p:cNvPr id="65" name="Google Shape;65;p10"/>
          <p:cNvSpPr/>
          <p:nvPr>
            <p:ph idx="9" type="pic"/>
          </p:nvPr>
        </p:nvSpPr>
        <p:spPr>
          <a:xfrm>
            <a:off x="6965700" y="3010075"/>
            <a:ext cx="2178300" cy="18957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1.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41375" y="356475"/>
            <a:ext cx="2860200" cy="450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1pPr>
            <a:lvl2pPr lvl="1">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2pPr>
            <a:lvl3pPr lvl="2">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3pPr>
            <a:lvl4pPr lvl="3">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4pPr>
            <a:lvl5pPr lvl="4">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5pPr>
            <a:lvl6pPr lvl="5">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6pPr>
            <a:lvl7pPr lvl="6">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7pPr>
            <a:lvl8pPr lvl="7">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8pPr>
            <a:lvl9pPr lvl="8">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9pPr>
          </a:lstStyle>
          <a:p/>
        </p:txBody>
      </p:sp>
      <p:sp>
        <p:nvSpPr>
          <p:cNvPr id="7" name="Google Shape;7;p1"/>
          <p:cNvSpPr txBox="1"/>
          <p:nvPr>
            <p:ph idx="1" type="body"/>
          </p:nvPr>
        </p:nvSpPr>
        <p:spPr>
          <a:xfrm>
            <a:off x="477400" y="1551575"/>
            <a:ext cx="5666400" cy="24723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1pPr>
            <a:lvl2pPr indent="-298450" lvl="1" marL="9144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2pPr>
            <a:lvl3pPr indent="-298450" lvl="2" marL="13716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3pPr>
            <a:lvl4pPr indent="-298450" lvl="3" marL="18288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4pPr>
            <a:lvl5pPr indent="-298450" lvl="4" marL="22860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5pPr>
            <a:lvl6pPr indent="-298450" lvl="5" marL="27432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6pPr>
            <a:lvl7pPr indent="-298450" lvl="6" marL="32004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7pPr>
            <a:lvl8pPr indent="-298450" lvl="7" marL="36576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8pPr>
            <a:lvl9pPr indent="-298450" lvl="8" marL="41148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orient="horz" pos="144">
          <p15:clr>
            <a:srgbClr val="E46962"/>
          </p15:clr>
        </p15:guide>
        <p15:guide id="3" pos="144">
          <p15:clr>
            <a:srgbClr val="E46962"/>
          </p15:clr>
        </p15:guide>
        <p15:guide id="4" orient="horz" pos="309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99" name="Shape 299"/>
        <p:cNvGrpSpPr/>
        <p:nvPr/>
      </p:nvGrpSpPr>
      <p:grpSpPr>
        <a:xfrm>
          <a:off x="0" y="0"/>
          <a:ext cx="0" cy="0"/>
          <a:chOff x="0" y="0"/>
          <a:chExt cx="0" cy="0"/>
        </a:xfrm>
      </p:grpSpPr>
      <p:sp>
        <p:nvSpPr>
          <p:cNvPr id="300" name="Google Shape;300;p45"/>
          <p:cNvSpPr txBox="1"/>
          <p:nvPr>
            <p:ph type="title"/>
          </p:nvPr>
        </p:nvSpPr>
        <p:spPr>
          <a:xfrm>
            <a:off x="228600" y="228600"/>
            <a:ext cx="3713100" cy="37404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4600">
                <a:solidFill>
                  <a:schemeClr val="accent5"/>
                </a:solidFill>
              </a:rPr>
              <a:t>It’s Their Adventure Too: Turning Your Team Into Leaders</a:t>
            </a:r>
            <a:endParaRPr sz="4600">
              <a:solidFill>
                <a:schemeClr val="accent5"/>
              </a:solidFill>
            </a:endParaRPr>
          </a:p>
          <a:p>
            <a:pPr indent="0" lvl="0" marL="0" rtl="0" algn="l">
              <a:spcBef>
                <a:spcPts val="0"/>
              </a:spcBef>
              <a:spcAft>
                <a:spcPts val="0"/>
              </a:spcAft>
              <a:buNone/>
            </a:pPr>
            <a:r>
              <a:t/>
            </a:r>
            <a:endParaRPr/>
          </a:p>
        </p:txBody>
      </p:sp>
      <p:sp>
        <p:nvSpPr>
          <p:cNvPr id="301" name="Google Shape;301;p45"/>
          <p:cNvSpPr txBox="1"/>
          <p:nvPr>
            <p:ph idx="4294967295" type="subTitle"/>
          </p:nvPr>
        </p:nvSpPr>
        <p:spPr>
          <a:xfrm>
            <a:off x="4739775" y="3405825"/>
            <a:ext cx="4175700" cy="77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Presenter: Erin Swenson, MS, AFC</a:t>
            </a:r>
            <a:endParaRPr sz="1700">
              <a:solidFill>
                <a:schemeClr val="dk1"/>
              </a:solidFill>
            </a:endParaRPr>
          </a:p>
          <a:p>
            <a:pPr indent="0" lvl="0" marL="0" rtl="0" algn="l">
              <a:spcBef>
                <a:spcPts val="0"/>
              </a:spcBef>
              <a:spcAft>
                <a:spcPts val="0"/>
              </a:spcAft>
              <a:buNone/>
            </a:pPr>
            <a:r>
              <a:rPr lang="en" sz="1700">
                <a:solidFill>
                  <a:schemeClr val="dk1"/>
                </a:solidFill>
              </a:rPr>
              <a:t>Assistant Director of Student Support</a:t>
            </a:r>
            <a:endParaRPr sz="1700">
              <a:solidFill>
                <a:schemeClr val="dk1"/>
              </a:solidFill>
            </a:endParaRPr>
          </a:p>
          <a:p>
            <a:pPr indent="0" lvl="0" marL="0" rtl="0" algn="l">
              <a:spcBef>
                <a:spcPts val="0"/>
              </a:spcBef>
              <a:spcAft>
                <a:spcPts val="0"/>
              </a:spcAft>
              <a:buNone/>
            </a:pPr>
            <a:r>
              <a:rPr lang="en" sz="1700">
                <a:solidFill>
                  <a:schemeClr val="dk1"/>
                </a:solidFill>
              </a:rPr>
              <a:t>Portland State University</a:t>
            </a:r>
            <a:endParaRPr sz="1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54"/>
          <p:cNvSpPr txBox="1"/>
          <p:nvPr>
            <p:ph type="title"/>
          </p:nvPr>
        </p:nvSpPr>
        <p:spPr>
          <a:xfrm>
            <a:off x="1119350" y="1070725"/>
            <a:ext cx="7376100" cy="3694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i="1" lang="en" sz="4800">
                <a:solidFill>
                  <a:schemeClr val="lt1"/>
                </a:solidFill>
                <a:highlight>
                  <a:schemeClr val="accent2"/>
                </a:highlight>
                <a:latin typeface="Plus Jakarta Sans"/>
                <a:ea typeface="Plus Jakarta Sans"/>
                <a:cs typeface="Plus Jakarta Sans"/>
                <a:sym typeface="Plus Jakarta Sans"/>
              </a:rPr>
              <a:t>“Please know that I deeply appreciate the work culture you have been fostering for us.”</a:t>
            </a:r>
            <a:endParaRPr i="1" sz="4800">
              <a:solidFill>
                <a:schemeClr val="lt1"/>
              </a:solidFill>
              <a:highlight>
                <a:schemeClr val="accent2"/>
              </a:highlight>
              <a:latin typeface="Plus Jakarta Sans"/>
              <a:ea typeface="Plus Jakarta Sans"/>
              <a:cs typeface="Plus Jakarta Sans"/>
              <a:sym typeface="Plus Jakarta Sans"/>
            </a:endParaRPr>
          </a:p>
          <a:p>
            <a:pPr indent="0" lvl="0" marL="0" rtl="0" algn="l">
              <a:spcBef>
                <a:spcPts val="0"/>
              </a:spcBef>
              <a:spcAft>
                <a:spcPts val="0"/>
              </a:spcAft>
              <a:buNone/>
            </a:pPr>
            <a:r>
              <a:t/>
            </a:r>
            <a:endParaRPr sz="4800">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92" name="Shape 392"/>
        <p:cNvGrpSpPr/>
        <p:nvPr/>
      </p:nvGrpSpPr>
      <p:grpSpPr>
        <a:xfrm>
          <a:off x="0" y="0"/>
          <a:ext cx="0" cy="0"/>
          <a:chOff x="0" y="0"/>
          <a:chExt cx="0" cy="0"/>
        </a:xfrm>
      </p:grpSpPr>
      <p:sp>
        <p:nvSpPr>
          <p:cNvPr id="393" name="Google Shape;393;p55"/>
          <p:cNvSpPr/>
          <p:nvPr/>
        </p:nvSpPr>
        <p:spPr>
          <a:xfrm>
            <a:off x="228600" y="229900"/>
            <a:ext cx="6255300" cy="6939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a:t>
            </a:r>
            <a:endParaRPr sz="2500">
              <a:solidFill>
                <a:schemeClr val="accent3"/>
              </a:solidFill>
              <a:latin typeface="Plus Jakarta Sans Medium"/>
              <a:ea typeface="Plus Jakarta Sans Medium"/>
              <a:cs typeface="Plus Jakarta Sans Medium"/>
              <a:sym typeface="Plus Jakarta Sans Medium"/>
            </a:endParaRPr>
          </a:p>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Strategy: Open door approach</a:t>
            </a:r>
            <a:endParaRPr sz="2500">
              <a:solidFill>
                <a:schemeClr val="accent3"/>
              </a:solidFill>
              <a:latin typeface="Plus Jakarta Sans Medium"/>
              <a:ea typeface="Plus Jakarta Sans Medium"/>
              <a:cs typeface="Plus Jakarta Sans Medium"/>
              <a:sym typeface="Plus Jakarta Sans Medium"/>
            </a:endParaRPr>
          </a:p>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a:t>
            </a:r>
            <a:endParaRPr sz="2500">
              <a:solidFill>
                <a:schemeClr val="accent3"/>
              </a:solidFill>
              <a:latin typeface="Plus Jakarta Sans Medium"/>
              <a:ea typeface="Plus Jakarta Sans Medium"/>
              <a:cs typeface="Plus Jakarta Sans Medium"/>
              <a:sym typeface="Plus Jakarta Sans Medium"/>
            </a:endParaRPr>
          </a:p>
        </p:txBody>
      </p:sp>
      <p:sp>
        <p:nvSpPr>
          <p:cNvPr id="394" name="Google Shape;394;p55"/>
          <p:cNvSpPr/>
          <p:nvPr/>
        </p:nvSpPr>
        <p:spPr>
          <a:xfrm>
            <a:off x="423825" y="500050"/>
            <a:ext cx="153600" cy="153600"/>
          </a:xfrm>
          <a:prstGeom prst="plaque">
            <a:avLst>
              <a:gd fmla="val 44918"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95" name="Google Shape;395;p55"/>
          <p:cNvSpPr txBox="1"/>
          <p:nvPr/>
        </p:nvSpPr>
        <p:spPr>
          <a:xfrm>
            <a:off x="423825" y="1293100"/>
            <a:ext cx="7511700" cy="3170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accent1"/>
              </a:buClr>
              <a:buSzPts val="2400"/>
              <a:buFont typeface="Inter"/>
              <a:buChar char="●"/>
            </a:pPr>
            <a:r>
              <a:rPr lang="en" sz="2400">
                <a:solidFill>
                  <a:schemeClr val="accent1"/>
                </a:solidFill>
                <a:latin typeface="Inter"/>
                <a:ea typeface="Inter"/>
                <a:cs typeface="Inter"/>
                <a:sym typeface="Inter"/>
              </a:rPr>
              <a:t>Invite team members to check in whenever needed</a:t>
            </a:r>
            <a:endParaRPr sz="2400">
              <a:solidFill>
                <a:schemeClr val="accent1"/>
              </a:solidFill>
              <a:latin typeface="Inter"/>
              <a:ea typeface="Inter"/>
              <a:cs typeface="Inter"/>
              <a:sym typeface="Inter"/>
            </a:endParaRPr>
          </a:p>
          <a:p>
            <a:pPr indent="0" lvl="0" marL="914400" rtl="0" algn="l">
              <a:spcBef>
                <a:spcPts val="0"/>
              </a:spcBef>
              <a:spcAft>
                <a:spcPts val="0"/>
              </a:spcAft>
              <a:buNone/>
            </a:pPr>
            <a:r>
              <a:t/>
            </a:r>
            <a:endParaRPr sz="2400">
              <a:solidFill>
                <a:schemeClr val="accen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6"/>
          <p:cNvSpPr txBox="1"/>
          <p:nvPr>
            <p:ph type="title"/>
          </p:nvPr>
        </p:nvSpPr>
        <p:spPr>
          <a:xfrm>
            <a:off x="228600" y="228600"/>
            <a:ext cx="8120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Collaboration</a:t>
            </a:r>
            <a:endParaRPr/>
          </a:p>
        </p:txBody>
      </p:sp>
      <p:sp>
        <p:nvSpPr>
          <p:cNvPr id="401" name="Google Shape;401;p56"/>
          <p:cNvSpPr/>
          <p:nvPr/>
        </p:nvSpPr>
        <p:spPr>
          <a:xfrm>
            <a:off x="7973594" y="4030350"/>
            <a:ext cx="941700" cy="882000"/>
          </a:xfrm>
          <a:prstGeom prst="roundRect">
            <a:avLst>
              <a:gd fmla="val 2246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Plus Jakarta Sans"/>
                <a:ea typeface="Plus Jakarta Sans"/>
                <a:cs typeface="Plus Jakarta Sans"/>
                <a:sym typeface="Plus Jakarta Sans"/>
              </a:rPr>
              <a:t>4</a:t>
            </a:r>
            <a:endParaRPr sz="2000">
              <a:solidFill>
                <a:schemeClr val="lt1"/>
              </a:solidFill>
              <a:latin typeface="Plus Jakarta Sans"/>
              <a:ea typeface="Plus Jakarta Sans"/>
              <a:cs typeface="Plus Jakarta Sans"/>
              <a:sym typeface="Plus Jakarta Sans"/>
            </a:endParaRPr>
          </a:p>
        </p:txBody>
      </p:sp>
      <p:sp>
        <p:nvSpPr>
          <p:cNvPr id="402" name="Google Shape;402;p56"/>
          <p:cNvSpPr txBox="1"/>
          <p:nvPr/>
        </p:nvSpPr>
        <p:spPr>
          <a:xfrm>
            <a:off x="334700" y="1005775"/>
            <a:ext cx="7638900" cy="3768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Share ownership</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Leverage team members individual strengths</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Relationship building</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Create impact collectively</a:t>
            </a:r>
            <a:endParaRPr sz="2400">
              <a:solidFill>
                <a:schemeClr val="dk2"/>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06" name="Shape 406"/>
        <p:cNvGrpSpPr/>
        <p:nvPr/>
      </p:nvGrpSpPr>
      <p:grpSpPr>
        <a:xfrm>
          <a:off x="0" y="0"/>
          <a:ext cx="0" cy="0"/>
          <a:chOff x="0" y="0"/>
          <a:chExt cx="0" cy="0"/>
        </a:xfrm>
      </p:grpSpPr>
      <p:sp>
        <p:nvSpPr>
          <p:cNvPr id="407" name="Google Shape;407;p57"/>
          <p:cNvSpPr/>
          <p:nvPr/>
        </p:nvSpPr>
        <p:spPr>
          <a:xfrm>
            <a:off x="228600" y="229900"/>
            <a:ext cx="6000900" cy="9486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Strategy: Shared Projects</a:t>
            </a:r>
            <a:endParaRPr sz="2500">
              <a:solidFill>
                <a:schemeClr val="accent3"/>
              </a:solidFill>
              <a:latin typeface="Plus Jakarta Sans Medium"/>
              <a:ea typeface="Plus Jakarta Sans Medium"/>
              <a:cs typeface="Plus Jakarta Sans Medium"/>
              <a:sym typeface="Plus Jakarta Sans Medium"/>
            </a:endParaRPr>
          </a:p>
        </p:txBody>
      </p:sp>
      <p:sp>
        <p:nvSpPr>
          <p:cNvPr id="408" name="Google Shape;408;p57"/>
          <p:cNvSpPr/>
          <p:nvPr/>
        </p:nvSpPr>
        <p:spPr>
          <a:xfrm>
            <a:off x="423825" y="627400"/>
            <a:ext cx="153600" cy="153600"/>
          </a:xfrm>
          <a:prstGeom prst="plaque">
            <a:avLst>
              <a:gd fmla="val 44918"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409" name="Google Shape;409;p57"/>
          <p:cNvSpPr txBox="1"/>
          <p:nvPr/>
        </p:nvSpPr>
        <p:spPr>
          <a:xfrm>
            <a:off x="423825" y="1471325"/>
            <a:ext cx="5805600" cy="309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New Peer Advisor Curriculum</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Training plan and Onboarding</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Call library</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Financial Aid Scavenger hunt</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Banner Bingo</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FAQs</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Email Best Practices Training</a:t>
            </a:r>
            <a:endParaRPr sz="2400">
              <a:solidFill>
                <a:schemeClr val="accent2"/>
              </a:solidFill>
            </a:endParaRPr>
          </a:p>
          <a:p>
            <a:pPr indent="0" lvl="0" marL="457200" rtl="0" algn="l">
              <a:spcBef>
                <a:spcPts val="0"/>
              </a:spcBef>
              <a:spcAft>
                <a:spcPts val="0"/>
              </a:spcAft>
              <a:buNone/>
            </a:pPr>
            <a:r>
              <a:t/>
            </a:r>
            <a:endParaRPr sz="2400">
              <a:solidFill>
                <a:schemeClr val="accen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8"/>
          <p:cNvSpPr txBox="1"/>
          <p:nvPr>
            <p:ph type="title"/>
          </p:nvPr>
        </p:nvSpPr>
        <p:spPr>
          <a:xfrm>
            <a:off x="228600" y="228600"/>
            <a:ext cx="8120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Growing others</a:t>
            </a:r>
            <a:endParaRPr/>
          </a:p>
        </p:txBody>
      </p:sp>
      <p:sp>
        <p:nvSpPr>
          <p:cNvPr id="415" name="Google Shape;415;p58"/>
          <p:cNvSpPr/>
          <p:nvPr/>
        </p:nvSpPr>
        <p:spPr>
          <a:xfrm>
            <a:off x="7973594" y="4030350"/>
            <a:ext cx="941700" cy="882000"/>
          </a:xfrm>
          <a:prstGeom prst="roundRect">
            <a:avLst>
              <a:gd fmla="val 2246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Plus Jakarta Sans"/>
                <a:ea typeface="Plus Jakarta Sans"/>
                <a:cs typeface="Plus Jakarta Sans"/>
                <a:sym typeface="Plus Jakarta Sans"/>
              </a:rPr>
              <a:t>5</a:t>
            </a:r>
            <a:endParaRPr sz="2000">
              <a:solidFill>
                <a:schemeClr val="lt1"/>
              </a:solidFill>
              <a:latin typeface="Plus Jakarta Sans"/>
              <a:ea typeface="Plus Jakarta Sans"/>
              <a:cs typeface="Plus Jakarta Sans"/>
              <a:sym typeface="Plus Jakarta Sans"/>
            </a:endParaRPr>
          </a:p>
        </p:txBody>
      </p:sp>
      <p:sp>
        <p:nvSpPr>
          <p:cNvPr id="416" name="Google Shape;416;p58"/>
          <p:cNvSpPr txBox="1"/>
          <p:nvPr/>
        </p:nvSpPr>
        <p:spPr>
          <a:xfrm>
            <a:off x="334700" y="1005775"/>
            <a:ext cx="7638900" cy="3768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Create </a:t>
            </a:r>
            <a:r>
              <a:rPr lang="en" sz="2400">
                <a:solidFill>
                  <a:schemeClr val="dk2"/>
                </a:solidFill>
                <a:latin typeface="Inter"/>
                <a:ea typeface="Inter"/>
                <a:cs typeface="Inter"/>
                <a:sym typeface="Inter"/>
              </a:rPr>
              <a:t>opportunities</a:t>
            </a:r>
            <a:r>
              <a:rPr lang="en" sz="2400">
                <a:solidFill>
                  <a:schemeClr val="dk2"/>
                </a:solidFill>
                <a:latin typeface="Inter"/>
                <a:ea typeface="Inter"/>
                <a:cs typeface="Inter"/>
                <a:sym typeface="Inter"/>
              </a:rPr>
              <a:t> to lead</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Accountability</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Ownership</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Career Conversations</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Identify skills they are cultivating daily</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Empathy</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De-escalation</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Managing stress</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Written and verbal communication</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Troubleshooting</a:t>
            </a:r>
            <a:endParaRPr sz="2400">
              <a:solidFill>
                <a:schemeClr val="dk2"/>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420" name="Shape 420"/>
        <p:cNvGrpSpPr/>
        <p:nvPr/>
      </p:nvGrpSpPr>
      <p:grpSpPr>
        <a:xfrm>
          <a:off x="0" y="0"/>
          <a:ext cx="0" cy="0"/>
          <a:chOff x="0" y="0"/>
          <a:chExt cx="0" cy="0"/>
        </a:xfrm>
      </p:grpSpPr>
      <p:sp>
        <p:nvSpPr>
          <p:cNvPr id="421" name="Google Shape;421;p59"/>
          <p:cNvSpPr/>
          <p:nvPr/>
        </p:nvSpPr>
        <p:spPr>
          <a:xfrm>
            <a:off x="228600" y="229900"/>
            <a:ext cx="5949900" cy="8325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Strategy:  Individual Projects</a:t>
            </a:r>
            <a:endParaRPr sz="2500">
              <a:solidFill>
                <a:schemeClr val="accent3"/>
              </a:solidFill>
              <a:latin typeface="Plus Jakarta Sans Medium"/>
              <a:ea typeface="Plus Jakarta Sans Medium"/>
              <a:cs typeface="Plus Jakarta Sans Medium"/>
              <a:sym typeface="Plus Jakarta Sans Medium"/>
            </a:endParaRPr>
          </a:p>
        </p:txBody>
      </p:sp>
      <p:sp>
        <p:nvSpPr>
          <p:cNvPr id="422" name="Google Shape;422;p59"/>
          <p:cNvSpPr/>
          <p:nvPr/>
        </p:nvSpPr>
        <p:spPr>
          <a:xfrm>
            <a:off x="432300" y="569350"/>
            <a:ext cx="153600" cy="153600"/>
          </a:xfrm>
          <a:prstGeom prst="plaque">
            <a:avLst>
              <a:gd fmla="val 44918"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423" name="Google Shape;423;p59"/>
          <p:cNvSpPr txBox="1"/>
          <p:nvPr/>
        </p:nvSpPr>
        <p:spPr>
          <a:xfrm>
            <a:off x="5236200" y="1304300"/>
            <a:ext cx="3679200" cy="3692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b="1" lang="en" sz="2400">
                <a:solidFill>
                  <a:schemeClr val="accent2"/>
                </a:solidFill>
              </a:rPr>
              <a:t>Autonomy</a:t>
            </a:r>
            <a:endParaRPr b="1" sz="2400">
              <a:solidFill>
                <a:schemeClr val="accent2"/>
              </a:solidFill>
            </a:endParaRPr>
          </a:p>
          <a:p>
            <a:pPr indent="-381000" lvl="0" marL="457200" rtl="0" algn="l">
              <a:spcBef>
                <a:spcPts val="0"/>
              </a:spcBef>
              <a:spcAft>
                <a:spcPts val="0"/>
              </a:spcAft>
              <a:buClr>
                <a:schemeClr val="accent2"/>
              </a:buClr>
              <a:buSzPts val="2400"/>
              <a:buChar char="★"/>
            </a:pPr>
            <a:r>
              <a:rPr b="1" lang="en" sz="2400">
                <a:solidFill>
                  <a:schemeClr val="accent2"/>
                </a:solidFill>
              </a:rPr>
              <a:t>Creativity</a:t>
            </a:r>
            <a:endParaRPr b="1" sz="2400">
              <a:solidFill>
                <a:schemeClr val="accent2"/>
              </a:solidFill>
            </a:endParaRPr>
          </a:p>
          <a:p>
            <a:pPr indent="-381000" lvl="0" marL="457200" rtl="0" algn="l">
              <a:spcBef>
                <a:spcPts val="0"/>
              </a:spcBef>
              <a:spcAft>
                <a:spcPts val="0"/>
              </a:spcAft>
              <a:buClr>
                <a:schemeClr val="accent2"/>
              </a:buClr>
              <a:buSzPts val="2400"/>
              <a:buChar char="★"/>
            </a:pPr>
            <a:r>
              <a:rPr b="1" lang="en" sz="2400">
                <a:solidFill>
                  <a:schemeClr val="accent2"/>
                </a:solidFill>
              </a:rPr>
              <a:t>Skill-building</a:t>
            </a:r>
            <a:endParaRPr b="1" sz="2400">
              <a:solidFill>
                <a:schemeClr val="accent2"/>
              </a:solidFill>
            </a:endParaRPr>
          </a:p>
          <a:p>
            <a:pPr indent="-381000" lvl="0" marL="457200" rtl="0" algn="l">
              <a:spcBef>
                <a:spcPts val="0"/>
              </a:spcBef>
              <a:spcAft>
                <a:spcPts val="0"/>
              </a:spcAft>
              <a:buClr>
                <a:schemeClr val="accent2"/>
              </a:buClr>
              <a:buSzPts val="2400"/>
              <a:buChar char="★"/>
            </a:pPr>
            <a:r>
              <a:rPr b="1" lang="en" sz="2400">
                <a:solidFill>
                  <a:schemeClr val="accent2"/>
                </a:solidFill>
              </a:rPr>
              <a:t>Manage timeline</a:t>
            </a:r>
            <a:endParaRPr b="1" sz="2400">
              <a:solidFill>
                <a:schemeClr val="accent2"/>
              </a:solidFill>
            </a:endParaRPr>
          </a:p>
          <a:p>
            <a:pPr indent="-381000" lvl="0" marL="457200" rtl="0" algn="l">
              <a:spcBef>
                <a:spcPts val="0"/>
              </a:spcBef>
              <a:spcAft>
                <a:spcPts val="0"/>
              </a:spcAft>
              <a:buClr>
                <a:schemeClr val="accent2"/>
              </a:buClr>
              <a:buSzPts val="2400"/>
              <a:buChar char="★"/>
            </a:pPr>
            <a:r>
              <a:rPr b="1" lang="en" sz="2400">
                <a:solidFill>
                  <a:schemeClr val="accent2"/>
                </a:solidFill>
              </a:rPr>
              <a:t>Follow through</a:t>
            </a:r>
            <a:endParaRPr b="1" sz="2400">
              <a:solidFill>
                <a:schemeClr val="accent2"/>
              </a:solidFill>
            </a:endParaRPr>
          </a:p>
          <a:p>
            <a:pPr indent="-381000" lvl="0" marL="457200" rtl="0" algn="l">
              <a:spcBef>
                <a:spcPts val="0"/>
              </a:spcBef>
              <a:spcAft>
                <a:spcPts val="0"/>
              </a:spcAft>
              <a:buClr>
                <a:schemeClr val="accent2"/>
              </a:buClr>
              <a:buSzPts val="2400"/>
              <a:buChar char="★"/>
            </a:pPr>
            <a:r>
              <a:rPr b="1" lang="en" sz="2400">
                <a:solidFill>
                  <a:schemeClr val="accent2"/>
                </a:solidFill>
              </a:rPr>
              <a:t>Accountability</a:t>
            </a:r>
            <a:endParaRPr b="1" sz="2400">
              <a:solidFill>
                <a:schemeClr val="accent2"/>
              </a:solidFill>
            </a:endParaRPr>
          </a:p>
          <a:p>
            <a:pPr indent="-381000" lvl="0" marL="457200" rtl="0" algn="l">
              <a:spcBef>
                <a:spcPts val="0"/>
              </a:spcBef>
              <a:spcAft>
                <a:spcPts val="0"/>
              </a:spcAft>
              <a:buClr>
                <a:schemeClr val="accent2"/>
              </a:buClr>
              <a:buSzPts val="2400"/>
              <a:buChar char="★"/>
            </a:pPr>
            <a:r>
              <a:rPr b="1" lang="en" sz="2400">
                <a:solidFill>
                  <a:schemeClr val="accent2"/>
                </a:solidFill>
              </a:rPr>
              <a:t>Engagement</a:t>
            </a:r>
            <a:endParaRPr b="1" sz="2400">
              <a:solidFill>
                <a:schemeClr val="accent2"/>
              </a:solidFill>
            </a:endParaRPr>
          </a:p>
        </p:txBody>
      </p:sp>
      <p:sp>
        <p:nvSpPr>
          <p:cNvPr id="424" name="Google Shape;424;p59"/>
          <p:cNvSpPr txBox="1"/>
          <p:nvPr/>
        </p:nvSpPr>
        <p:spPr>
          <a:xfrm>
            <a:off x="321975" y="1407675"/>
            <a:ext cx="4519800" cy="3284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Tuition Free Degree - Old Maid</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FAFSA Jeopardy</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Emergency Fund Resource Guide</a:t>
            </a:r>
            <a:endParaRPr sz="2400">
              <a:solidFill>
                <a:schemeClr val="accent2"/>
              </a:solidFill>
            </a:endParaRPr>
          </a:p>
          <a:p>
            <a:pPr indent="0" lvl="0" marL="0" rtl="0" algn="l">
              <a:spcBef>
                <a:spcPts val="0"/>
              </a:spcBef>
              <a:spcAft>
                <a:spcPts val="0"/>
              </a:spcAft>
              <a:buNone/>
            </a:pPr>
            <a:r>
              <a:t/>
            </a:r>
            <a:endParaRPr sz="1100">
              <a:solidFill>
                <a:schemeClr val="lt1"/>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28" name="Shape 428"/>
        <p:cNvGrpSpPr/>
        <p:nvPr/>
      </p:nvGrpSpPr>
      <p:grpSpPr>
        <a:xfrm>
          <a:off x="0" y="0"/>
          <a:ext cx="0" cy="0"/>
          <a:chOff x="0" y="0"/>
          <a:chExt cx="0" cy="0"/>
        </a:xfrm>
      </p:grpSpPr>
      <p:sp>
        <p:nvSpPr>
          <p:cNvPr id="429" name="Google Shape;429;p60"/>
          <p:cNvSpPr/>
          <p:nvPr/>
        </p:nvSpPr>
        <p:spPr>
          <a:xfrm>
            <a:off x="228600" y="229900"/>
            <a:ext cx="2563200" cy="4617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2"/>
                </a:solidFill>
                <a:latin typeface="Plus Jakarta Sans Medium"/>
                <a:ea typeface="Plus Jakarta Sans Medium"/>
                <a:cs typeface="Plus Jakarta Sans Medium"/>
                <a:sym typeface="Plus Jakarta Sans Medium"/>
              </a:rPr>
              <a:t>Prompt</a:t>
            </a:r>
            <a:endParaRPr sz="2400">
              <a:solidFill>
                <a:schemeClr val="lt2"/>
              </a:solidFill>
              <a:latin typeface="Plus Jakarta Sans Medium"/>
              <a:ea typeface="Plus Jakarta Sans Medium"/>
              <a:cs typeface="Plus Jakarta Sans Medium"/>
              <a:sym typeface="Plus Jakarta Sans Medium"/>
            </a:endParaRPr>
          </a:p>
        </p:txBody>
      </p:sp>
      <p:sp>
        <p:nvSpPr>
          <p:cNvPr id="430" name="Google Shape;430;p60"/>
          <p:cNvSpPr txBox="1"/>
          <p:nvPr>
            <p:ph type="title"/>
          </p:nvPr>
        </p:nvSpPr>
        <p:spPr>
          <a:xfrm>
            <a:off x="228600" y="1263875"/>
            <a:ext cx="6480300" cy="2466000"/>
          </a:xfrm>
          <a:prstGeom prst="rect">
            <a:avLst/>
          </a:prstGeom>
        </p:spPr>
        <p:txBody>
          <a:bodyPr anchorCtr="0" anchor="t" bIns="0" lIns="0" spcFirstLastPara="1" rIns="0" wrap="square" tIns="0">
            <a:spAutoFit/>
          </a:bodyPr>
          <a:lstStyle/>
          <a:p>
            <a:pPr indent="0" lvl="0" marL="381000" marR="381000" rtl="0" algn="l">
              <a:lnSpc>
                <a:spcPct val="115000"/>
              </a:lnSpc>
              <a:spcBef>
                <a:spcPts val="1200"/>
              </a:spcBef>
              <a:spcAft>
                <a:spcPts val="1200"/>
              </a:spcAft>
              <a:buNone/>
            </a:pPr>
            <a:r>
              <a:rPr i="1" lang="en" sz="3600">
                <a:solidFill>
                  <a:schemeClr val="lt2"/>
                </a:solidFill>
                <a:latin typeface="Plus Jakarta Sans"/>
                <a:ea typeface="Plus Jakarta Sans"/>
                <a:cs typeface="Plus Jakarta Sans"/>
                <a:sym typeface="Plus Jakarta Sans"/>
              </a:rPr>
              <a:t>When was the last time you asked a team member where they wanted to grow?</a:t>
            </a:r>
            <a:endParaRPr sz="3600">
              <a:solidFill>
                <a:schemeClr val="lt2"/>
              </a:solidFill>
            </a:endParaRPr>
          </a:p>
        </p:txBody>
      </p:sp>
      <p:grpSp>
        <p:nvGrpSpPr>
          <p:cNvPr id="431" name="Google Shape;431;p60"/>
          <p:cNvGrpSpPr/>
          <p:nvPr/>
        </p:nvGrpSpPr>
        <p:grpSpPr>
          <a:xfrm>
            <a:off x="6901507" y="2491072"/>
            <a:ext cx="2013900" cy="2423828"/>
            <a:chOff x="627182" y="2190072"/>
            <a:chExt cx="2013900" cy="2423828"/>
          </a:xfrm>
        </p:grpSpPr>
        <p:sp>
          <p:nvSpPr>
            <p:cNvPr id="432" name="Google Shape;432;p60"/>
            <p:cNvSpPr/>
            <p:nvPr/>
          </p:nvSpPr>
          <p:spPr>
            <a:xfrm>
              <a:off x="1166875" y="4280300"/>
              <a:ext cx="934500" cy="333600"/>
            </a:xfrm>
            <a:prstGeom prst="roundRect">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accent3"/>
                  </a:solidFill>
                  <a:latin typeface="Plus Jakarta Sans SemiBold"/>
                  <a:ea typeface="Plus Jakarta Sans SemiBold"/>
                  <a:cs typeface="Plus Jakarta Sans SemiBold"/>
                  <a:sym typeface="Plus Jakarta Sans SemiBold"/>
                </a:rPr>
                <a:t> 60</a:t>
              </a:r>
              <a:endParaRPr sz="1000">
                <a:solidFill>
                  <a:schemeClr val="accent3"/>
                </a:solidFill>
                <a:latin typeface="Plus Jakarta Sans SemiBold"/>
                <a:ea typeface="Plus Jakarta Sans SemiBold"/>
                <a:cs typeface="Plus Jakarta Sans SemiBold"/>
                <a:sym typeface="Plus Jakarta Sans SemiBold"/>
              </a:endParaRPr>
            </a:p>
            <a:p>
              <a:pPr indent="0" lvl="0" marL="0" rtl="0" algn="ctr">
                <a:spcBef>
                  <a:spcPts val="0"/>
                </a:spcBef>
                <a:spcAft>
                  <a:spcPts val="0"/>
                </a:spcAft>
                <a:buNone/>
              </a:pPr>
              <a:r>
                <a:rPr lang="en" sz="1000">
                  <a:solidFill>
                    <a:schemeClr val="accent3"/>
                  </a:solidFill>
                  <a:latin typeface="Plus Jakarta Sans SemiBold"/>
                  <a:ea typeface="Plus Jakarta Sans SemiBold"/>
                  <a:cs typeface="Plus Jakarta Sans SemiBold"/>
                  <a:sym typeface="Plus Jakarta Sans SemiBold"/>
                </a:rPr>
                <a:t>seconds</a:t>
              </a:r>
              <a:endParaRPr sz="1000">
                <a:solidFill>
                  <a:schemeClr val="accent3"/>
                </a:solidFill>
                <a:latin typeface="Plus Jakarta Sans SemiBold"/>
                <a:ea typeface="Plus Jakarta Sans SemiBold"/>
                <a:cs typeface="Plus Jakarta Sans SemiBold"/>
                <a:sym typeface="Plus Jakarta Sans SemiBold"/>
              </a:endParaRPr>
            </a:p>
          </p:txBody>
        </p:sp>
        <p:grpSp>
          <p:nvGrpSpPr>
            <p:cNvPr id="433" name="Google Shape;433;p60"/>
            <p:cNvGrpSpPr/>
            <p:nvPr/>
          </p:nvGrpSpPr>
          <p:grpSpPr>
            <a:xfrm>
              <a:off x="627182" y="2190072"/>
              <a:ext cx="2013900" cy="2013900"/>
              <a:chOff x="4716457" y="-2282166"/>
              <a:chExt cx="2013900" cy="2013900"/>
            </a:xfrm>
          </p:grpSpPr>
          <p:sp>
            <p:nvSpPr>
              <p:cNvPr descr="A shape representing a clock." id="434" name="Google Shape;434;p60"/>
              <p:cNvSpPr/>
              <p:nvPr/>
            </p:nvSpPr>
            <p:spPr>
              <a:xfrm>
                <a:off x="4716457" y="-2282166"/>
                <a:ext cx="2013900" cy="2013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435" name="Google Shape;435;p60"/>
              <p:cNvSpPr txBox="1"/>
              <p:nvPr/>
            </p:nvSpPr>
            <p:spPr>
              <a:xfrm>
                <a:off x="4890395" y="-1675478"/>
                <a:ext cx="1665900" cy="800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en" sz="5200">
                    <a:solidFill>
                      <a:schemeClr val="accent3"/>
                    </a:solidFill>
                    <a:latin typeface="Plus Jakarta Sans SemiBold"/>
                    <a:ea typeface="Plus Jakarta Sans SemiBold"/>
                    <a:cs typeface="Plus Jakarta Sans SemiBold"/>
                    <a:sym typeface="Plus Jakarta Sans SemiBold"/>
                  </a:rPr>
                  <a:t>60</a:t>
                </a:r>
                <a:endParaRPr sz="5200">
                  <a:solidFill>
                    <a:schemeClr val="accent3"/>
                  </a:solidFill>
                  <a:latin typeface="Plus Jakarta Sans SemiBold"/>
                  <a:ea typeface="Plus Jakarta Sans SemiBold"/>
                  <a:cs typeface="Plus Jakarta Sans SemiBold"/>
                  <a:sym typeface="Plus Jakarta Sans SemiBold"/>
                </a:endParaRPr>
              </a:p>
            </p:txBody>
          </p:sp>
          <p:sp>
            <p:nvSpPr>
              <p:cNvPr id="436" name="Google Shape;436;p60"/>
              <p:cNvSpPr/>
              <p:nvPr/>
            </p:nvSpPr>
            <p:spPr>
              <a:xfrm>
                <a:off x="5645434" y="-2130676"/>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37" name="Google Shape;437;p60"/>
              <p:cNvSpPr/>
              <p:nvPr/>
            </p:nvSpPr>
            <p:spPr>
              <a:xfrm>
                <a:off x="5645434" y="-575700"/>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438" name="Google Shape;438;p60"/>
              <p:cNvSpPr/>
              <p:nvPr/>
            </p:nvSpPr>
            <p:spPr>
              <a:xfrm rot="5400000">
                <a:off x="6423021" y="-1353188"/>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39" name="Google Shape;439;p60"/>
              <p:cNvSpPr/>
              <p:nvPr/>
            </p:nvSpPr>
            <p:spPr>
              <a:xfrm rot="5400000">
                <a:off x="4868046" y="-1353188"/>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sp>
          <p:nvSpPr>
            <p:cNvPr id="440" name="Google Shape;440;p60"/>
            <p:cNvSpPr/>
            <p:nvPr/>
          </p:nvSpPr>
          <p:spPr>
            <a:xfrm rot="5400000">
              <a:off x="2103356" y="2568874"/>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41" name="Google Shape;441;p60"/>
            <p:cNvSpPr/>
            <p:nvPr/>
          </p:nvSpPr>
          <p:spPr>
            <a:xfrm rot="5400000">
              <a:off x="2103356" y="3669213"/>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42" name="Google Shape;442;p60"/>
            <p:cNvSpPr/>
            <p:nvPr/>
          </p:nvSpPr>
          <p:spPr>
            <a:xfrm rot="5400000">
              <a:off x="1008182" y="3669213"/>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443" name="Google Shape;443;p60"/>
            <p:cNvSpPr/>
            <p:nvPr/>
          </p:nvSpPr>
          <p:spPr>
            <a:xfrm rot="5400000">
              <a:off x="1008182" y="2568874"/>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p61"/>
          <p:cNvSpPr txBox="1"/>
          <p:nvPr>
            <p:ph type="title"/>
          </p:nvPr>
        </p:nvSpPr>
        <p:spPr>
          <a:xfrm>
            <a:off x="1119350" y="1070725"/>
            <a:ext cx="7376100" cy="397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i="1" lang="en" sz="3000">
                <a:solidFill>
                  <a:schemeClr val="lt1"/>
                </a:solidFill>
                <a:highlight>
                  <a:schemeClr val="accent2"/>
                </a:highlight>
                <a:latin typeface="Plus Jakarta Sans"/>
                <a:ea typeface="Plus Jakarta Sans"/>
                <a:cs typeface="Plus Jakarta Sans"/>
                <a:sym typeface="Plus Jakarta Sans"/>
              </a:rPr>
              <a:t>Erin has always encouraged me to consider professional possibilities that align with my interests and strengths, while also helping me think outside the box about my professional future. I have always felt valued, trusted, and gently pushed to achieve my full potential. </a:t>
            </a:r>
            <a:endParaRPr i="1" sz="3000">
              <a:solidFill>
                <a:schemeClr val="lt1"/>
              </a:solidFill>
              <a:highlight>
                <a:schemeClr val="accent2"/>
              </a:highlight>
              <a:latin typeface="Plus Jakarta Sans"/>
              <a:ea typeface="Plus Jakarta Sans"/>
              <a:cs typeface="Plus Jakarta Sans"/>
              <a:sym typeface="Plus Jakarta Sans"/>
            </a:endParaRPr>
          </a:p>
          <a:p>
            <a:pPr indent="0" lvl="0" marL="0" rtl="0" algn="l">
              <a:spcBef>
                <a:spcPts val="0"/>
              </a:spcBef>
              <a:spcAft>
                <a:spcPts val="0"/>
              </a:spcAft>
              <a:buNone/>
            </a:pPr>
            <a:r>
              <a:t/>
            </a:r>
            <a:endParaRPr sz="4800">
              <a:solidFill>
                <a:schemeClr val="accen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52" name="Shape 452"/>
        <p:cNvGrpSpPr/>
        <p:nvPr/>
      </p:nvGrpSpPr>
      <p:grpSpPr>
        <a:xfrm>
          <a:off x="0" y="0"/>
          <a:ext cx="0" cy="0"/>
          <a:chOff x="0" y="0"/>
          <a:chExt cx="0" cy="0"/>
        </a:xfrm>
      </p:grpSpPr>
      <p:sp>
        <p:nvSpPr>
          <p:cNvPr id="453" name="Google Shape;453;p62"/>
          <p:cNvSpPr txBox="1"/>
          <p:nvPr>
            <p:ph type="title"/>
          </p:nvPr>
        </p:nvSpPr>
        <p:spPr>
          <a:xfrm>
            <a:off x="368650" y="1463550"/>
            <a:ext cx="3713100" cy="2216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lt1"/>
                </a:solidFill>
              </a:rPr>
              <a:t>Develop leaders alongside you</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454" name="Google Shape;454;p62"/>
          <p:cNvSpPr txBox="1"/>
          <p:nvPr/>
        </p:nvSpPr>
        <p:spPr>
          <a:xfrm>
            <a:off x="5198125" y="738900"/>
            <a:ext cx="3348300" cy="4176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You gain capacity</a:t>
            </a:r>
            <a:endParaRPr sz="2400">
              <a:solidFill>
                <a:schemeClr val="dk1"/>
              </a:solidFill>
              <a:latin typeface="Inter"/>
              <a:ea typeface="Inter"/>
              <a:cs typeface="Inter"/>
              <a:sym typeface="Inter"/>
            </a:endParaRPr>
          </a:p>
          <a:p>
            <a:pPr indent="-381000" lvl="0" marL="4572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Individuals build confidence</a:t>
            </a:r>
            <a:endParaRPr sz="2400">
              <a:solidFill>
                <a:schemeClr val="dk1"/>
              </a:solidFill>
              <a:latin typeface="Inter"/>
              <a:ea typeface="Inter"/>
              <a:cs typeface="Inter"/>
              <a:sym typeface="Inter"/>
            </a:endParaRPr>
          </a:p>
          <a:p>
            <a:pPr indent="-381000" lvl="0" marL="4572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Team culture </a:t>
            </a:r>
            <a:r>
              <a:rPr lang="en" sz="2400">
                <a:solidFill>
                  <a:schemeClr val="dk1"/>
                </a:solidFill>
                <a:latin typeface="Inter"/>
                <a:ea typeface="Inter"/>
                <a:cs typeface="Inter"/>
                <a:sym typeface="Inter"/>
              </a:rPr>
              <a:t>strengthens</a:t>
            </a:r>
            <a:endParaRPr sz="2400">
              <a:solidFill>
                <a:schemeClr val="dk1"/>
              </a:solidFill>
              <a:latin typeface="Inter"/>
              <a:ea typeface="Inter"/>
              <a:cs typeface="Inter"/>
              <a:sym typeface="Inter"/>
            </a:endParaRPr>
          </a:p>
          <a:p>
            <a:pPr indent="-381000" lvl="0" marL="4572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Engagement increases</a:t>
            </a:r>
            <a:endParaRPr sz="2400">
              <a:solidFill>
                <a:schemeClr val="dk1"/>
              </a:solidFill>
              <a:latin typeface="Inter"/>
              <a:ea typeface="Inter"/>
              <a:cs typeface="Inter"/>
              <a:sym typeface="Inter"/>
            </a:endParaRPr>
          </a:p>
          <a:p>
            <a:pPr indent="-381000" lvl="0" marL="4572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Impact!</a:t>
            </a:r>
            <a:endParaRPr sz="2400">
              <a:solidFill>
                <a:schemeClr val="dk1"/>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3"/>
          <p:cNvSpPr txBox="1"/>
          <p:nvPr>
            <p:ph type="title"/>
          </p:nvPr>
        </p:nvSpPr>
        <p:spPr>
          <a:xfrm>
            <a:off x="228600" y="228600"/>
            <a:ext cx="64215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solidFill>
                  <a:schemeClr val="accent1"/>
                </a:solidFill>
                <a:latin typeface="Plus Jakarta Sans"/>
                <a:ea typeface="Plus Jakarta Sans"/>
                <a:cs typeface="Plus Jakarta Sans"/>
                <a:sym typeface="Plus Jakarta Sans"/>
              </a:rPr>
              <a:t>OASFAA Win Wall!</a:t>
            </a:r>
            <a:endParaRPr b="1">
              <a:solidFill>
                <a:schemeClr val="accent1"/>
              </a:solidFill>
              <a:latin typeface="Plus Jakarta Sans"/>
              <a:ea typeface="Plus Jakarta Sans"/>
              <a:cs typeface="Plus Jakarta Sans"/>
              <a:sym typeface="Plus Jakarta Sans"/>
            </a:endParaRPr>
          </a:p>
        </p:txBody>
      </p:sp>
      <p:sp>
        <p:nvSpPr>
          <p:cNvPr id="460" name="Google Shape;460;p63"/>
          <p:cNvSpPr txBox="1"/>
          <p:nvPr/>
        </p:nvSpPr>
        <p:spPr>
          <a:xfrm>
            <a:off x="5232625" y="1655075"/>
            <a:ext cx="3000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accent5"/>
                </a:solidFill>
                <a:latin typeface="Plus Jakarta Sans"/>
                <a:ea typeface="Plus Jakarta Sans"/>
                <a:cs typeface="Plus Jakarta Sans"/>
                <a:sym typeface="Plus Jakarta Sans"/>
              </a:rPr>
              <a:t>Share a recent example of leadership in your work!</a:t>
            </a:r>
            <a:endParaRPr b="1" sz="2400">
              <a:solidFill>
                <a:schemeClr val="accent5"/>
              </a:solidFill>
              <a:latin typeface="Plus Jakarta Sans"/>
              <a:ea typeface="Plus Jakarta Sans"/>
              <a:cs typeface="Plus Jakarta Sans"/>
              <a:sym typeface="Plus Jakarta Sans"/>
            </a:endParaRPr>
          </a:p>
        </p:txBody>
      </p:sp>
      <p:pic>
        <p:nvPicPr>
          <p:cNvPr descr="a small white dog wearing a bow tie is sitting on a couch . (Provided by Tenor)" id="461" name="Google Shape;461;p63"/>
          <p:cNvPicPr preferRelativeResize="0"/>
          <p:nvPr/>
        </p:nvPicPr>
        <p:blipFill>
          <a:blip r:embed="rId3">
            <a:alphaModFix/>
          </a:blip>
          <a:stretch>
            <a:fillRect/>
          </a:stretch>
        </p:blipFill>
        <p:spPr>
          <a:xfrm>
            <a:off x="608850" y="1219238"/>
            <a:ext cx="2934175" cy="2934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05" name="Shape 305"/>
        <p:cNvGrpSpPr/>
        <p:nvPr/>
      </p:nvGrpSpPr>
      <p:grpSpPr>
        <a:xfrm>
          <a:off x="0" y="0"/>
          <a:ext cx="0" cy="0"/>
          <a:chOff x="0" y="0"/>
          <a:chExt cx="0" cy="0"/>
        </a:xfrm>
      </p:grpSpPr>
      <p:sp>
        <p:nvSpPr>
          <p:cNvPr id="306" name="Google Shape;306;p46"/>
          <p:cNvSpPr txBox="1"/>
          <p:nvPr>
            <p:ph type="title"/>
          </p:nvPr>
        </p:nvSpPr>
        <p:spPr>
          <a:xfrm>
            <a:off x="228600" y="228600"/>
            <a:ext cx="64803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Welcome to the workshop</a:t>
            </a:r>
            <a:endParaRPr/>
          </a:p>
        </p:txBody>
      </p:sp>
      <p:sp>
        <p:nvSpPr>
          <p:cNvPr id="307" name="Google Shape;307;p46"/>
          <p:cNvSpPr txBox="1"/>
          <p:nvPr>
            <p:ph idx="1" type="subTitle"/>
          </p:nvPr>
        </p:nvSpPr>
        <p:spPr>
          <a:xfrm>
            <a:off x="228600" y="336250"/>
            <a:ext cx="5949900" cy="59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200">
                <a:solidFill>
                  <a:schemeClr val="dk1"/>
                </a:solidFill>
              </a:rPr>
              <a:t>It  starts with you</a:t>
            </a:r>
            <a:endParaRPr sz="3200">
              <a:solidFill>
                <a:schemeClr val="dk1"/>
              </a:solidFill>
            </a:endParaRPr>
          </a:p>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rPr lang="en" sz="2400">
                <a:solidFill>
                  <a:schemeClr val="dk1"/>
                </a:solidFill>
              </a:rPr>
              <a:t>What is your approach to Leadership?</a:t>
            </a:r>
            <a:endParaRPr sz="2400">
              <a:solidFill>
                <a:schemeClr val="dk1"/>
              </a:solidFill>
            </a:endParaRPr>
          </a:p>
          <a:p>
            <a:pPr indent="0" lvl="0" marL="0" rtl="0" algn="l">
              <a:spcBef>
                <a:spcPts val="0"/>
              </a:spcBef>
              <a:spcAft>
                <a:spcPts val="0"/>
              </a:spcAft>
              <a:buNone/>
            </a:pPr>
            <a:r>
              <a:t/>
            </a:r>
            <a:endParaRPr sz="24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Building trust</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Recognition and value</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Cultivating a safe and supportive environment</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Collaboration</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Growing others</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65" name="Shape 465"/>
        <p:cNvGrpSpPr/>
        <p:nvPr/>
      </p:nvGrpSpPr>
      <p:grpSpPr>
        <a:xfrm>
          <a:off x="0" y="0"/>
          <a:ext cx="0" cy="0"/>
          <a:chOff x="0" y="0"/>
          <a:chExt cx="0" cy="0"/>
        </a:xfrm>
      </p:grpSpPr>
      <p:sp>
        <p:nvSpPr>
          <p:cNvPr id="466" name="Google Shape;466;p64"/>
          <p:cNvSpPr txBox="1"/>
          <p:nvPr>
            <p:ph type="title"/>
          </p:nvPr>
        </p:nvSpPr>
        <p:spPr>
          <a:xfrm>
            <a:off x="228600" y="741875"/>
            <a:ext cx="6480300" cy="2955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4800"/>
              <a:t>Thank you!</a:t>
            </a:r>
            <a:endParaRPr sz="4800"/>
          </a:p>
          <a:p>
            <a:pPr indent="0" lvl="0" marL="0" rtl="0" algn="l">
              <a:spcBef>
                <a:spcPts val="0"/>
              </a:spcBef>
              <a:spcAft>
                <a:spcPts val="0"/>
              </a:spcAft>
              <a:buNone/>
            </a:pPr>
            <a:r>
              <a:t/>
            </a:r>
            <a:endParaRPr sz="4800"/>
          </a:p>
          <a:p>
            <a:pPr indent="0" lvl="0" marL="0" rtl="0" algn="l">
              <a:spcBef>
                <a:spcPts val="0"/>
              </a:spcBef>
              <a:spcAft>
                <a:spcPts val="0"/>
              </a:spcAft>
              <a:buNone/>
            </a:pPr>
            <a:r>
              <a:rPr lang="en" sz="4800"/>
              <a:t>Reach me at:</a:t>
            </a:r>
            <a:endParaRPr sz="4800"/>
          </a:p>
          <a:p>
            <a:pPr indent="0" lvl="0" marL="0" rtl="0" algn="l">
              <a:spcBef>
                <a:spcPts val="0"/>
              </a:spcBef>
              <a:spcAft>
                <a:spcPts val="0"/>
              </a:spcAft>
              <a:buNone/>
            </a:pPr>
            <a:r>
              <a:rPr lang="en" sz="4800"/>
              <a:t>swen3@pdx.edu</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7"/>
          <p:cNvSpPr txBox="1"/>
          <p:nvPr>
            <p:ph type="title"/>
          </p:nvPr>
        </p:nvSpPr>
        <p:spPr>
          <a:xfrm>
            <a:off x="228600" y="228600"/>
            <a:ext cx="64215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Building Trust</a:t>
            </a:r>
            <a:endParaRPr/>
          </a:p>
        </p:txBody>
      </p:sp>
      <p:sp>
        <p:nvSpPr>
          <p:cNvPr id="313" name="Google Shape;313;p47"/>
          <p:cNvSpPr/>
          <p:nvPr/>
        </p:nvSpPr>
        <p:spPr>
          <a:xfrm>
            <a:off x="7999020" y="4043075"/>
            <a:ext cx="916500" cy="869400"/>
          </a:xfrm>
          <a:prstGeom prst="roundRect">
            <a:avLst>
              <a:gd fmla="val 2246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Plus Jakarta Sans"/>
                <a:ea typeface="Plus Jakarta Sans"/>
                <a:cs typeface="Plus Jakarta Sans"/>
                <a:sym typeface="Plus Jakarta Sans"/>
              </a:rPr>
              <a:t>1</a:t>
            </a:r>
            <a:endParaRPr sz="2000">
              <a:solidFill>
                <a:schemeClr val="lt1"/>
              </a:solidFill>
              <a:latin typeface="Plus Jakarta Sans"/>
              <a:ea typeface="Plus Jakarta Sans"/>
              <a:cs typeface="Plus Jakarta Sans"/>
              <a:sym typeface="Plus Jakarta Sans"/>
            </a:endParaRPr>
          </a:p>
        </p:txBody>
      </p:sp>
      <p:sp>
        <p:nvSpPr>
          <p:cNvPr id="314" name="Google Shape;314;p47"/>
          <p:cNvSpPr txBox="1"/>
          <p:nvPr/>
        </p:nvSpPr>
        <p:spPr>
          <a:xfrm>
            <a:off x="334700" y="1013000"/>
            <a:ext cx="7244100" cy="3768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Get to know your team</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Intentional 1:1’s</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Learn about their motivations and goals</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Invite their ideas (what would you change?, what’s not working?)</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Understand their strengths</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Active Listening</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Follow through</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Get involved</a:t>
            </a:r>
            <a:endParaRPr sz="2400">
              <a:solidFill>
                <a:schemeClr val="dk2"/>
              </a:solidFill>
              <a:latin typeface="Inter"/>
              <a:ea typeface="Inter"/>
              <a:cs typeface="Inter"/>
              <a:sym typeface="Inter"/>
            </a:endParaRPr>
          </a:p>
          <a:p>
            <a:pPr indent="0" lvl="0" marL="457200" rtl="0" algn="l">
              <a:spcBef>
                <a:spcPts val="0"/>
              </a:spcBef>
              <a:spcAft>
                <a:spcPts val="0"/>
              </a:spcAft>
              <a:buNone/>
            </a:pPr>
            <a:r>
              <a:t/>
            </a:r>
            <a:endParaRPr sz="2400">
              <a:solidFill>
                <a:schemeClr val="dk2"/>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18" name="Shape 318"/>
        <p:cNvGrpSpPr/>
        <p:nvPr/>
      </p:nvGrpSpPr>
      <p:grpSpPr>
        <a:xfrm>
          <a:off x="0" y="0"/>
          <a:ext cx="0" cy="0"/>
          <a:chOff x="0" y="0"/>
          <a:chExt cx="0" cy="0"/>
        </a:xfrm>
      </p:grpSpPr>
      <p:sp>
        <p:nvSpPr>
          <p:cNvPr id="319" name="Google Shape;319;p48"/>
          <p:cNvSpPr/>
          <p:nvPr/>
        </p:nvSpPr>
        <p:spPr>
          <a:xfrm>
            <a:off x="228600" y="229900"/>
            <a:ext cx="4829400" cy="6789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Strategy: Intentional 1:1’s</a:t>
            </a:r>
            <a:endParaRPr sz="2500">
              <a:solidFill>
                <a:schemeClr val="accent3"/>
              </a:solidFill>
              <a:latin typeface="Plus Jakarta Sans Medium"/>
              <a:ea typeface="Plus Jakarta Sans Medium"/>
              <a:cs typeface="Plus Jakarta Sans Medium"/>
              <a:sym typeface="Plus Jakarta Sans Medium"/>
            </a:endParaRPr>
          </a:p>
        </p:txBody>
      </p:sp>
      <p:sp>
        <p:nvSpPr>
          <p:cNvPr id="320" name="Google Shape;320;p48"/>
          <p:cNvSpPr/>
          <p:nvPr/>
        </p:nvSpPr>
        <p:spPr>
          <a:xfrm>
            <a:off x="360175" y="492550"/>
            <a:ext cx="153600" cy="153600"/>
          </a:xfrm>
          <a:prstGeom prst="plaqu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21" name="Google Shape;321;p48"/>
          <p:cNvSpPr txBox="1"/>
          <p:nvPr/>
        </p:nvSpPr>
        <p:spPr>
          <a:xfrm>
            <a:off x="360175" y="1216700"/>
            <a:ext cx="3755700" cy="2915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accent2"/>
              </a:buClr>
              <a:buSzPts val="2000"/>
              <a:buFont typeface="Inter"/>
              <a:buChar char="●"/>
            </a:pPr>
            <a:r>
              <a:rPr lang="en" sz="2000">
                <a:solidFill>
                  <a:schemeClr val="accent2"/>
                </a:solidFill>
                <a:latin typeface="Inter"/>
                <a:ea typeface="Inter"/>
                <a:cs typeface="Inter"/>
                <a:sym typeface="Inter"/>
              </a:rPr>
              <a:t>Shared agenda</a:t>
            </a:r>
            <a:endParaRPr sz="2000">
              <a:solidFill>
                <a:schemeClr val="accent2"/>
              </a:solidFill>
              <a:latin typeface="Inter"/>
              <a:ea typeface="Inter"/>
              <a:cs typeface="Inter"/>
              <a:sym typeface="Inter"/>
            </a:endParaRPr>
          </a:p>
          <a:p>
            <a:pPr indent="-355600" lvl="1" marL="914400" rtl="0" algn="l">
              <a:spcBef>
                <a:spcPts val="0"/>
              </a:spcBef>
              <a:spcAft>
                <a:spcPts val="0"/>
              </a:spcAft>
              <a:buClr>
                <a:schemeClr val="accent2"/>
              </a:buClr>
              <a:buSzPts val="2000"/>
              <a:buFont typeface="Inter"/>
              <a:buChar char="○"/>
            </a:pPr>
            <a:r>
              <a:rPr lang="en" sz="2000">
                <a:solidFill>
                  <a:schemeClr val="accent2"/>
                </a:solidFill>
                <a:latin typeface="Inter"/>
                <a:ea typeface="Inter"/>
                <a:cs typeface="Inter"/>
                <a:sym typeface="Inter"/>
              </a:rPr>
              <a:t>Their topics</a:t>
            </a:r>
            <a:endParaRPr sz="2000">
              <a:solidFill>
                <a:schemeClr val="accent2"/>
              </a:solidFill>
              <a:latin typeface="Inter"/>
              <a:ea typeface="Inter"/>
              <a:cs typeface="Inter"/>
              <a:sym typeface="Inter"/>
            </a:endParaRPr>
          </a:p>
          <a:p>
            <a:pPr indent="-355600" lvl="1" marL="914400" rtl="0" algn="l">
              <a:spcBef>
                <a:spcPts val="0"/>
              </a:spcBef>
              <a:spcAft>
                <a:spcPts val="0"/>
              </a:spcAft>
              <a:buClr>
                <a:schemeClr val="accent2"/>
              </a:buClr>
              <a:buSzPts val="2000"/>
              <a:buFont typeface="Inter"/>
              <a:buChar char="○"/>
            </a:pPr>
            <a:r>
              <a:rPr lang="en" sz="2000">
                <a:solidFill>
                  <a:schemeClr val="accent2"/>
                </a:solidFill>
                <a:latin typeface="Inter"/>
                <a:ea typeface="Inter"/>
                <a:cs typeface="Inter"/>
                <a:sym typeface="Inter"/>
              </a:rPr>
              <a:t>Your topics</a:t>
            </a:r>
            <a:endParaRPr sz="2000">
              <a:solidFill>
                <a:schemeClr val="accent2"/>
              </a:solidFill>
              <a:latin typeface="Inter"/>
              <a:ea typeface="Inter"/>
              <a:cs typeface="Inter"/>
              <a:sym typeface="Inter"/>
            </a:endParaRPr>
          </a:p>
          <a:p>
            <a:pPr indent="-355600" lvl="1" marL="914400" rtl="0" algn="l">
              <a:spcBef>
                <a:spcPts val="0"/>
              </a:spcBef>
              <a:spcAft>
                <a:spcPts val="0"/>
              </a:spcAft>
              <a:buClr>
                <a:schemeClr val="accent2"/>
              </a:buClr>
              <a:buSzPts val="2000"/>
              <a:buFont typeface="Inter"/>
              <a:buChar char="○"/>
            </a:pPr>
            <a:r>
              <a:rPr lang="en" sz="2000">
                <a:solidFill>
                  <a:schemeClr val="accent2"/>
                </a:solidFill>
                <a:latin typeface="Inter"/>
                <a:ea typeface="Inter"/>
                <a:cs typeface="Inter"/>
                <a:sym typeface="Inter"/>
              </a:rPr>
              <a:t>Action items</a:t>
            </a:r>
            <a:endParaRPr sz="2000">
              <a:solidFill>
                <a:schemeClr val="accent2"/>
              </a:solidFill>
              <a:latin typeface="Inter"/>
              <a:ea typeface="Inter"/>
              <a:cs typeface="Inter"/>
              <a:sym typeface="Inter"/>
            </a:endParaRPr>
          </a:p>
          <a:p>
            <a:pPr indent="0" lvl="0" marL="457200" rtl="0" algn="l">
              <a:spcBef>
                <a:spcPts val="0"/>
              </a:spcBef>
              <a:spcAft>
                <a:spcPts val="0"/>
              </a:spcAft>
              <a:buNone/>
            </a:pPr>
            <a:r>
              <a:t/>
            </a:r>
            <a:endParaRPr sz="2000">
              <a:solidFill>
                <a:schemeClr val="accent2"/>
              </a:solidFill>
              <a:latin typeface="Inter"/>
              <a:ea typeface="Inter"/>
              <a:cs typeface="Inter"/>
              <a:sym typeface="Inter"/>
            </a:endParaRPr>
          </a:p>
        </p:txBody>
      </p:sp>
      <p:sp>
        <p:nvSpPr>
          <p:cNvPr id="322" name="Google Shape;322;p48"/>
          <p:cNvSpPr/>
          <p:nvPr/>
        </p:nvSpPr>
        <p:spPr>
          <a:xfrm>
            <a:off x="3720900" y="1165700"/>
            <a:ext cx="5194500" cy="3361200"/>
          </a:xfrm>
          <a:prstGeom prst="wedgeRoundRectCallout">
            <a:avLst>
              <a:gd fmla="val -20833" name="adj1"/>
              <a:gd fmla="val 62500" name="adj2"/>
              <a:gd fmla="val 0" name="adj3"/>
            </a:avLst>
          </a:prstGeom>
          <a:solidFill>
            <a:schemeClr val="accen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i="1">
              <a:solidFill>
                <a:schemeClr val="lt2"/>
              </a:solidFill>
              <a:latin typeface="Plus Jakarta Sans"/>
              <a:ea typeface="Plus Jakarta Sans"/>
              <a:cs typeface="Plus Jakarta Sans"/>
              <a:sym typeface="Plus Jakarta Sans"/>
            </a:endParaRPr>
          </a:p>
          <a:p>
            <a:pPr indent="0" lvl="0" marL="0" rtl="0" algn="l">
              <a:spcBef>
                <a:spcPts val="0"/>
              </a:spcBef>
              <a:spcAft>
                <a:spcPts val="0"/>
              </a:spcAft>
              <a:buNone/>
            </a:pPr>
            <a:r>
              <a:rPr b="1" i="1" lang="en">
                <a:solidFill>
                  <a:schemeClr val="lt2"/>
                </a:solidFill>
                <a:latin typeface="Plus Jakarta Sans"/>
                <a:ea typeface="Plus Jakarta Sans"/>
                <a:cs typeface="Plus Jakarta Sans"/>
                <a:sym typeface="Plus Jakarta Sans"/>
              </a:rPr>
              <a:t>1:1 Question examples:</a:t>
            </a:r>
            <a:endParaRPr b="1" i="1">
              <a:solidFill>
                <a:schemeClr val="lt2"/>
              </a:solidFill>
              <a:latin typeface="Plus Jakarta Sans"/>
              <a:ea typeface="Plus Jakarta Sans"/>
              <a:cs typeface="Plus Jakarta Sans"/>
              <a:sym typeface="Plus Jakarta Sans"/>
            </a:endParaRPr>
          </a:p>
          <a:p>
            <a:pPr indent="0" lvl="0" marL="0" rtl="0" algn="l">
              <a:spcBef>
                <a:spcPts val="0"/>
              </a:spcBef>
              <a:spcAft>
                <a:spcPts val="0"/>
              </a:spcAft>
              <a:buNone/>
            </a:pPr>
            <a:r>
              <a:t/>
            </a:r>
            <a:endParaRPr i="1">
              <a:solidFill>
                <a:schemeClr val="lt2"/>
              </a:solidFill>
              <a:latin typeface="Plus Jakarta Sans"/>
              <a:ea typeface="Plus Jakarta Sans"/>
              <a:cs typeface="Plus Jakarta Sans"/>
              <a:sym typeface="Plus Jakarta Sans"/>
            </a:endParaRPr>
          </a:p>
          <a:p>
            <a:pPr indent="-317500" lvl="0" marL="457200" rtl="0" algn="l">
              <a:spcBef>
                <a:spcPts val="0"/>
              </a:spcBef>
              <a:spcAft>
                <a:spcPts val="0"/>
              </a:spcAft>
              <a:buClr>
                <a:schemeClr val="lt2"/>
              </a:buClr>
              <a:buSzPts val="1400"/>
              <a:buFont typeface="Plus Jakarta Sans"/>
              <a:buChar char="●"/>
            </a:pPr>
            <a:r>
              <a:rPr i="1" lang="en">
                <a:solidFill>
                  <a:schemeClr val="lt2"/>
                </a:solidFill>
                <a:latin typeface="Plus Jakarta Sans"/>
                <a:ea typeface="Plus Jakarta Sans"/>
                <a:cs typeface="Plus Jakarta Sans"/>
                <a:sym typeface="Plus Jakarta Sans"/>
              </a:rPr>
              <a:t>What skills or experiences do you want more practice with? </a:t>
            </a:r>
            <a:endParaRPr i="1">
              <a:solidFill>
                <a:schemeClr val="lt2"/>
              </a:solidFill>
              <a:latin typeface="Plus Jakarta Sans"/>
              <a:ea typeface="Plus Jakarta Sans"/>
              <a:cs typeface="Plus Jakarta Sans"/>
              <a:sym typeface="Plus Jakarta Sans"/>
            </a:endParaRPr>
          </a:p>
          <a:p>
            <a:pPr indent="0" lvl="0" marL="457200" rtl="0" algn="l">
              <a:spcBef>
                <a:spcPts val="0"/>
              </a:spcBef>
              <a:spcAft>
                <a:spcPts val="0"/>
              </a:spcAft>
              <a:buNone/>
            </a:pPr>
            <a:r>
              <a:t/>
            </a:r>
            <a:endParaRPr i="1">
              <a:solidFill>
                <a:schemeClr val="lt2"/>
              </a:solidFill>
              <a:latin typeface="Plus Jakarta Sans"/>
              <a:ea typeface="Plus Jakarta Sans"/>
              <a:cs typeface="Plus Jakarta Sans"/>
              <a:sym typeface="Plus Jakarta Sans"/>
            </a:endParaRPr>
          </a:p>
          <a:p>
            <a:pPr indent="-317500" lvl="0" marL="457200" rtl="0" algn="l">
              <a:spcBef>
                <a:spcPts val="0"/>
              </a:spcBef>
              <a:spcAft>
                <a:spcPts val="0"/>
              </a:spcAft>
              <a:buClr>
                <a:schemeClr val="lt2"/>
              </a:buClr>
              <a:buSzPts val="1400"/>
              <a:buFont typeface="Plus Jakarta Sans"/>
              <a:buChar char="●"/>
            </a:pPr>
            <a:r>
              <a:rPr i="1" lang="en">
                <a:solidFill>
                  <a:schemeClr val="lt2"/>
                </a:solidFill>
                <a:latin typeface="Plus Jakarta Sans"/>
                <a:ea typeface="Plus Jakarta Sans"/>
                <a:cs typeface="Plus Jakarta Sans"/>
                <a:sym typeface="Plus Jakarta Sans"/>
              </a:rPr>
              <a:t>What’s going well right now?</a:t>
            </a:r>
            <a:br>
              <a:rPr i="1" lang="en">
                <a:solidFill>
                  <a:schemeClr val="lt2"/>
                </a:solidFill>
                <a:latin typeface="Plus Jakarta Sans"/>
                <a:ea typeface="Plus Jakarta Sans"/>
                <a:cs typeface="Plus Jakarta Sans"/>
                <a:sym typeface="Plus Jakarta Sans"/>
              </a:rPr>
            </a:br>
            <a:endParaRPr i="1">
              <a:solidFill>
                <a:schemeClr val="lt2"/>
              </a:solidFill>
              <a:latin typeface="Plus Jakarta Sans"/>
              <a:ea typeface="Plus Jakarta Sans"/>
              <a:cs typeface="Plus Jakarta Sans"/>
              <a:sym typeface="Plus Jakarta Sans"/>
            </a:endParaRPr>
          </a:p>
          <a:p>
            <a:pPr indent="-317500" lvl="0" marL="457200" rtl="0" algn="l">
              <a:spcBef>
                <a:spcPts val="0"/>
              </a:spcBef>
              <a:spcAft>
                <a:spcPts val="0"/>
              </a:spcAft>
              <a:buClr>
                <a:schemeClr val="lt2"/>
              </a:buClr>
              <a:buSzPts val="1400"/>
              <a:buFont typeface="Plus Jakarta Sans"/>
              <a:buChar char="●"/>
            </a:pPr>
            <a:r>
              <a:rPr i="1" lang="en">
                <a:solidFill>
                  <a:schemeClr val="lt2"/>
                </a:solidFill>
                <a:latin typeface="Plus Jakarta Sans"/>
                <a:ea typeface="Plus Jakarta Sans"/>
                <a:cs typeface="Plus Jakarta Sans"/>
                <a:sym typeface="Plus Jakarta Sans"/>
              </a:rPr>
              <a:t>What’s feeling challenging lately?</a:t>
            </a:r>
            <a:br>
              <a:rPr i="1" lang="en">
                <a:solidFill>
                  <a:schemeClr val="lt2"/>
                </a:solidFill>
                <a:latin typeface="Plus Jakarta Sans"/>
                <a:ea typeface="Plus Jakarta Sans"/>
                <a:cs typeface="Plus Jakarta Sans"/>
                <a:sym typeface="Plus Jakarta Sans"/>
              </a:rPr>
            </a:br>
            <a:endParaRPr i="1">
              <a:solidFill>
                <a:schemeClr val="lt2"/>
              </a:solidFill>
              <a:latin typeface="Plus Jakarta Sans"/>
              <a:ea typeface="Plus Jakarta Sans"/>
              <a:cs typeface="Plus Jakarta Sans"/>
              <a:sym typeface="Plus Jakarta Sans"/>
            </a:endParaRPr>
          </a:p>
          <a:p>
            <a:pPr indent="-317500" lvl="0" marL="457200" rtl="0" algn="l">
              <a:spcBef>
                <a:spcPts val="0"/>
              </a:spcBef>
              <a:spcAft>
                <a:spcPts val="0"/>
              </a:spcAft>
              <a:buClr>
                <a:schemeClr val="lt2"/>
              </a:buClr>
              <a:buSzPts val="1400"/>
              <a:buFont typeface="Plus Jakarta Sans"/>
              <a:buChar char="●"/>
            </a:pPr>
            <a:r>
              <a:rPr i="1" lang="en">
                <a:solidFill>
                  <a:schemeClr val="lt2"/>
                </a:solidFill>
                <a:latin typeface="Plus Jakarta Sans"/>
                <a:ea typeface="Plus Jakarta Sans"/>
                <a:cs typeface="Plus Jakarta Sans"/>
                <a:sym typeface="Plus Jakarta Sans"/>
              </a:rPr>
              <a:t>What’s taking more energy?</a:t>
            </a:r>
            <a:br>
              <a:rPr i="1" lang="en">
                <a:solidFill>
                  <a:schemeClr val="lt2"/>
                </a:solidFill>
                <a:latin typeface="Plus Jakarta Sans"/>
                <a:ea typeface="Plus Jakarta Sans"/>
                <a:cs typeface="Plus Jakarta Sans"/>
                <a:sym typeface="Plus Jakarta Sans"/>
              </a:rPr>
            </a:br>
            <a:endParaRPr i="1">
              <a:solidFill>
                <a:schemeClr val="lt2"/>
              </a:solidFill>
              <a:latin typeface="Plus Jakarta Sans"/>
              <a:ea typeface="Plus Jakarta Sans"/>
              <a:cs typeface="Plus Jakarta Sans"/>
              <a:sym typeface="Plus Jakarta Sans"/>
            </a:endParaRPr>
          </a:p>
          <a:p>
            <a:pPr indent="-317500" lvl="0" marL="457200" rtl="0" algn="l">
              <a:spcBef>
                <a:spcPts val="0"/>
              </a:spcBef>
              <a:spcAft>
                <a:spcPts val="0"/>
              </a:spcAft>
              <a:buClr>
                <a:schemeClr val="lt2"/>
              </a:buClr>
              <a:buSzPts val="1400"/>
              <a:buFont typeface="Plus Jakarta Sans"/>
              <a:buChar char="●"/>
            </a:pPr>
            <a:r>
              <a:rPr i="1" lang="en">
                <a:solidFill>
                  <a:schemeClr val="lt2"/>
                </a:solidFill>
                <a:latin typeface="Plus Jakarta Sans"/>
                <a:ea typeface="Plus Jakarta Sans"/>
                <a:cs typeface="Plus Jakarta Sans"/>
                <a:sym typeface="Plus Jakarta Sans"/>
              </a:rPr>
              <a:t>What’s been feeling easier or more natural?</a:t>
            </a:r>
            <a:endParaRPr i="1">
              <a:solidFill>
                <a:schemeClr val="lt2"/>
              </a:solidFill>
              <a:latin typeface="Plus Jakarta Sans"/>
              <a:ea typeface="Plus Jakarta Sans"/>
              <a:cs typeface="Plus Jakarta Sans"/>
              <a:sym typeface="Plus Jakarta Sans"/>
            </a:endParaRPr>
          </a:p>
          <a:p>
            <a:pPr indent="0" lvl="0" marL="0" rtl="0" algn="l">
              <a:spcBef>
                <a:spcPts val="0"/>
              </a:spcBef>
              <a:spcAft>
                <a:spcPts val="0"/>
              </a:spcAft>
              <a:buNone/>
            </a:pPr>
            <a:r>
              <a:t/>
            </a:r>
            <a:endParaRPr i="1">
              <a:solidFill>
                <a:schemeClr val="lt2"/>
              </a:solidFill>
              <a:latin typeface="Plus Jakarta Sans"/>
              <a:ea typeface="Plus Jakarta Sans"/>
              <a:cs typeface="Plus Jakarta Sans"/>
              <a:sym typeface="Plus Jakarta Sans"/>
            </a:endParaRPr>
          </a:p>
          <a:p>
            <a:pPr indent="-317500" lvl="0" marL="457200" rtl="0" algn="l">
              <a:spcBef>
                <a:spcPts val="0"/>
              </a:spcBef>
              <a:spcAft>
                <a:spcPts val="0"/>
              </a:spcAft>
              <a:buClr>
                <a:schemeClr val="lt2"/>
              </a:buClr>
              <a:buSzPts val="1400"/>
              <a:buFont typeface="Plus Jakarta Sans"/>
              <a:buChar char="●"/>
            </a:pPr>
            <a:r>
              <a:rPr i="1" lang="en">
                <a:solidFill>
                  <a:schemeClr val="lt2"/>
                </a:solidFill>
                <a:latin typeface="Plus Jakarta Sans"/>
                <a:ea typeface="Plus Jakarta Sans"/>
                <a:cs typeface="Plus Jakarta Sans"/>
                <a:sym typeface="Plus Jakarta Sans"/>
              </a:rPr>
              <a:t>What else?</a:t>
            </a:r>
            <a:endParaRPr i="1">
              <a:solidFill>
                <a:schemeClr val="lt2"/>
              </a:solidFill>
              <a:latin typeface="Plus Jakarta Sans"/>
              <a:ea typeface="Plus Jakarta Sans"/>
              <a:cs typeface="Plus Jakarta Sans"/>
              <a:sym typeface="Plus Jakarta Sans"/>
            </a:endParaRPr>
          </a:p>
          <a:p>
            <a:pPr indent="0" lvl="0" marL="45720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26" name="Shape 326"/>
        <p:cNvGrpSpPr/>
        <p:nvPr/>
      </p:nvGrpSpPr>
      <p:grpSpPr>
        <a:xfrm>
          <a:off x="0" y="0"/>
          <a:ext cx="0" cy="0"/>
          <a:chOff x="0" y="0"/>
          <a:chExt cx="0" cy="0"/>
        </a:xfrm>
      </p:grpSpPr>
      <p:sp>
        <p:nvSpPr>
          <p:cNvPr id="327" name="Google Shape;327;p49"/>
          <p:cNvSpPr/>
          <p:nvPr/>
        </p:nvSpPr>
        <p:spPr>
          <a:xfrm>
            <a:off x="228600" y="229900"/>
            <a:ext cx="2563200" cy="4617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2"/>
                </a:solidFill>
                <a:latin typeface="Plus Jakarta Sans Medium"/>
                <a:ea typeface="Plus Jakarta Sans Medium"/>
                <a:cs typeface="Plus Jakarta Sans Medium"/>
                <a:sym typeface="Plus Jakarta Sans Medium"/>
              </a:rPr>
              <a:t>Prompt</a:t>
            </a:r>
            <a:endParaRPr sz="2400">
              <a:solidFill>
                <a:schemeClr val="lt2"/>
              </a:solidFill>
              <a:latin typeface="Plus Jakarta Sans Medium"/>
              <a:ea typeface="Plus Jakarta Sans Medium"/>
              <a:cs typeface="Plus Jakarta Sans Medium"/>
              <a:sym typeface="Plus Jakarta Sans Medium"/>
            </a:endParaRPr>
          </a:p>
        </p:txBody>
      </p:sp>
      <p:sp>
        <p:nvSpPr>
          <p:cNvPr id="328" name="Google Shape;328;p49"/>
          <p:cNvSpPr txBox="1"/>
          <p:nvPr>
            <p:ph type="title"/>
          </p:nvPr>
        </p:nvSpPr>
        <p:spPr>
          <a:xfrm>
            <a:off x="228600" y="1263875"/>
            <a:ext cx="6480300" cy="1828500"/>
          </a:xfrm>
          <a:prstGeom prst="rect">
            <a:avLst/>
          </a:prstGeom>
        </p:spPr>
        <p:txBody>
          <a:bodyPr anchorCtr="0" anchor="t" bIns="0" lIns="0" spcFirstLastPara="1" rIns="0" wrap="square" tIns="0">
            <a:spAutoFit/>
          </a:bodyPr>
          <a:lstStyle/>
          <a:p>
            <a:pPr indent="0" lvl="0" marL="381000" marR="381000" rtl="0" algn="l">
              <a:lnSpc>
                <a:spcPct val="115000"/>
              </a:lnSpc>
              <a:spcBef>
                <a:spcPts val="1200"/>
              </a:spcBef>
              <a:spcAft>
                <a:spcPts val="1200"/>
              </a:spcAft>
              <a:buNone/>
            </a:pPr>
            <a:r>
              <a:rPr i="1" lang="en" sz="3600">
                <a:solidFill>
                  <a:schemeClr val="lt2"/>
                </a:solidFill>
                <a:latin typeface="Plus Jakarta Sans"/>
                <a:ea typeface="Plus Jakarta Sans"/>
                <a:cs typeface="Plus Jakarta Sans"/>
                <a:sym typeface="Plus Jakarta Sans"/>
              </a:rPr>
              <a:t>Think about someone you trust at work, what made that trust possible?</a:t>
            </a:r>
            <a:endParaRPr sz="3600">
              <a:solidFill>
                <a:schemeClr val="lt2"/>
              </a:solidFill>
            </a:endParaRPr>
          </a:p>
        </p:txBody>
      </p:sp>
      <p:grpSp>
        <p:nvGrpSpPr>
          <p:cNvPr id="329" name="Google Shape;329;p49"/>
          <p:cNvGrpSpPr/>
          <p:nvPr/>
        </p:nvGrpSpPr>
        <p:grpSpPr>
          <a:xfrm>
            <a:off x="6901507" y="2491072"/>
            <a:ext cx="2013900" cy="2423828"/>
            <a:chOff x="627182" y="2190072"/>
            <a:chExt cx="2013900" cy="2423828"/>
          </a:xfrm>
        </p:grpSpPr>
        <p:sp>
          <p:nvSpPr>
            <p:cNvPr id="330" name="Google Shape;330;p49"/>
            <p:cNvSpPr/>
            <p:nvPr/>
          </p:nvSpPr>
          <p:spPr>
            <a:xfrm>
              <a:off x="1166875" y="4280300"/>
              <a:ext cx="934500" cy="333600"/>
            </a:xfrm>
            <a:prstGeom prst="roundRect">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accent3"/>
                  </a:solidFill>
                  <a:latin typeface="Plus Jakarta Sans SemiBold"/>
                  <a:ea typeface="Plus Jakarta Sans SemiBold"/>
                  <a:cs typeface="Plus Jakarta Sans SemiBold"/>
                  <a:sym typeface="Plus Jakarta Sans SemiBold"/>
                </a:rPr>
                <a:t>30 seconds</a:t>
              </a:r>
              <a:endParaRPr sz="1000">
                <a:solidFill>
                  <a:schemeClr val="accent3"/>
                </a:solidFill>
                <a:latin typeface="Plus Jakarta Sans SemiBold"/>
                <a:ea typeface="Plus Jakarta Sans SemiBold"/>
                <a:cs typeface="Plus Jakarta Sans SemiBold"/>
                <a:sym typeface="Plus Jakarta Sans SemiBold"/>
              </a:endParaRPr>
            </a:p>
          </p:txBody>
        </p:sp>
        <p:grpSp>
          <p:nvGrpSpPr>
            <p:cNvPr id="331" name="Google Shape;331;p49"/>
            <p:cNvGrpSpPr/>
            <p:nvPr/>
          </p:nvGrpSpPr>
          <p:grpSpPr>
            <a:xfrm>
              <a:off x="627182" y="2190072"/>
              <a:ext cx="2013900" cy="2013900"/>
              <a:chOff x="4716457" y="-2282166"/>
              <a:chExt cx="2013900" cy="2013900"/>
            </a:xfrm>
          </p:grpSpPr>
          <p:sp>
            <p:nvSpPr>
              <p:cNvPr descr="A shape representing a clock." id="332" name="Google Shape;332;p49"/>
              <p:cNvSpPr/>
              <p:nvPr/>
            </p:nvSpPr>
            <p:spPr>
              <a:xfrm>
                <a:off x="4716457" y="-2282166"/>
                <a:ext cx="2013900" cy="2013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33" name="Google Shape;333;p49"/>
              <p:cNvSpPr txBox="1"/>
              <p:nvPr/>
            </p:nvSpPr>
            <p:spPr>
              <a:xfrm>
                <a:off x="4890395" y="-1675478"/>
                <a:ext cx="1665900" cy="800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en" sz="5200">
                    <a:solidFill>
                      <a:schemeClr val="accent3"/>
                    </a:solidFill>
                    <a:latin typeface="Plus Jakarta Sans SemiBold"/>
                    <a:ea typeface="Plus Jakarta Sans SemiBold"/>
                    <a:cs typeface="Plus Jakarta Sans SemiBold"/>
                    <a:sym typeface="Plus Jakarta Sans SemiBold"/>
                  </a:rPr>
                  <a:t>30</a:t>
                </a:r>
                <a:endParaRPr sz="5200">
                  <a:solidFill>
                    <a:schemeClr val="accent3"/>
                  </a:solidFill>
                  <a:latin typeface="Plus Jakarta Sans SemiBold"/>
                  <a:ea typeface="Plus Jakarta Sans SemiBold"/>
                  <a:cs typeface="Plus Jakarta Sans SemiBold"/>
                  <a:sym typeface="Plus Jakarta Sans SemiBold"/>
                </a:endParaRPr>
              </a:p>
            </p:txBody>
          </p:sp>
          <p:sp>
            <p:nvSpPr>
              <p:cNvPr id="334" name="Google Shape;334;p49"/>
              <p:cNvSpPr/>
              <p:nvPr/>
            </p:nvSpPr>
            <p:spPr>
              <a:xfrm>
                <a:off x="5645434" y="-2130676"/>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35" name="Google Shape;335;p49"/>
              <p:cNvSpPr/>
              <p:nvPr/>
            </p:nvSpPr>
            <p:spPr>
              <a:xfrm>
                <a:off x="5645434" y="-575700"/>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36" name="Google Shape;336;p49"/>
              <p:cNvSpPr/>
              <p:nvPr/>
            </p:nvSpPr>
            <p:spPr>
              <a:xfrm rot="5400000">
                <a:off x="6423021" y="-1353188"/>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37" name="Google Shape;337;p49"/>
              <p:cNvSpPr/>
              <p:nvPr/>
            </p:nvSpPr>
            <p:spPr>
              <a:xfrm rot="5400000">
                <a:off x="4868046" y="-1353188"/>
                <a:ext cx="155700" cy="155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sp>
          <p:nvSpPr>
            <p:cNvPr id="338" name="Google Shape;338;p49"/>
            <p:cNvSpPr/>
            <p:nvPr/>
          </p:nvSpPr>
          <p:spPr>
            <a:xfrm rot="5400000">
              <a:off x="2103356" y="2568874"/>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39" name="Google Shape;339;p49"/>
            <p:cNvSpPr/>
            <p:nvPr/>
          </p:nvSpPr>
          <p:spPr>
            <a:xfrm rot="5400000">
              <a:off x="2103356" y="3669213"/>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40" name="Google Shape;340;p49"/>
            <p:cNvSpPr/>
            <p:nvPr/>
          </p:nvSpPr>
          <p:spPr>
            <a:xfrm rot="5400000">
              <a:off x="1008182" y="3669213"/>
              <a:ext cx="155700" cy="155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41" name="Google Shape;341;p49"/>
            <p:cNvSpPr/>
            <p:nvPr/>
          </p:nvSpPr>
          <p:spPr>
            <a:xfrm rot="5400000">
              <a:off x="1008182" y="2568874"/>
              <a:ext cx="155700" cy="1557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0"/>
          <p:cNvSpPr txBox="1"/>
          <p:nvPr>
            <p:ph type="title"/>
          </p:nvPr>
        </p:nvSpPr>
        <p:spPr>
          <a:xfrm>
            <a:off x="228600" y="228600"/>
            <a:ext cx="64215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Recognition and Value</a:t>
            </a:r>
            <a:endParaRPr/>
          </a:p>
        </p:txBody>
      </p:sp>
      <p:sp>
        <p:nvSpPr>
          <p:cNvPr id="347" name="Google Shape;347;p50"/>
          <p:cNvSpPr/>
          <p:nvPr/>
        </p:nvSpPr>
        <p:spPr>
          <a:xfrm>
            <a:off x="7960819" y="4055825"/>
            <a:ext cx="954600" cy="856500"/>
          </a:xfrm>
          <a:prstGeom prst="roundRect">
            <a:avLst>
              <a:gd fmla="val 2246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Plus Jakarta Sans"/>
                <a:ea typeface="Plus Jakarta Sans"/>
                <a:cs typeface="Plus Jakarta Sans"/>
                <a:sym typeface="Plus Jakarta Sans"/>
              </a:rPr>
              <a:t>2</a:t>
            </a:r>
            <a:endParaRPr sz="2000">
              <a:solidFill>
                <a:schemeClr val="lt1"/>
              </a:solidFill>
              <a:latin typeface="Plus Jakarta Sans"/>
              <a:ea typeface="Plus Jakarta Sans"/>
              <a:cs typeface="Plus Jakarta Sans"/>
              <a:sym typeface="Plus Jakarta Sans"/>
            </a:endParaRPr>
          </a:p>
        </p:txBody>
      </p:sp>
      <p:sp>
        <p:nvSpPr>
          <p:cNvPr id="348" name="Google Shape;348;p50"/>
          <p:cNvSpPr txBox="1"/>
          <p:nvPr/>
        </p:nvSpPr>
        <p:spPr>
          <a:xfrm>
            <a:off x="334700" y="1013000"/>
            <a:ext cx="7244100" cy="3768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2"/>
              </a:buClr>
              <a:buSzPts val="3000"/>
              <a:buFont typeface="Inter"/>
              <a:buChar char="●"/>
            </a:pPr>
            <a:r>
              <a:rPr lang="en" sz="3000">
                <a:solidFill>
                  <a:schemeClr val="dk2"/>
                </a:solidFill>
                <a:latin typeface="Inter"/>
                <a:ea typeface="Inter"/>
                <a:cs typeface="Inter"/>
                <a:sym typeface="Inter"/>
              </a:rPr>
              <a:t>Celebrate wins</a:t>
            </a:r>
            <a:endParaRPr sz="30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Create space for others to be seen and heard</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Show that leadership isn’t positional</a:t>
            </a:r>
            <a:endParaRPr sz="2400">
              <a:solidFill>
                <a:schemeClr val="dk2"/>
              </a:solidFill>
              <a:latin typeface="Inter"/>
              <a:ea typeface="Inter"/>
              <a:cs typeface="Inter"/>
              <a:sym typeface="Inter"/>
            </a:endParaRPr>
          </a:p>
          <a:p>
            <a:pPr indent="-381000" lvl="1" marL="9144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Supports team building</a:t>
            </a:r>
            <a:endParaRPr sz="2400">
              <a:solidFill>
                <a:schemeClr val="dk2"/>
              </a:solidFill>
              <a:latin typeface="Inter"/>
              <a:ea typeface="Inter"/>
              <a:cs typeface="Inter"/>
              <a:sym typeface="Inter"/>
            </a:endParaRPr>
          </a:p>
          <a:p>
            <a:pPr indent="-419100" lvl="0" marL="457200" rtl="0" algn="l">
              <a:spcBef>
                <a:spcPts val="0"/>
              </a:spcBef>
              <a:spcAft>
                <a:spcPts val="0"/>
              </a:spcAft>
              <a:buClr>
                <a:schemeClr val="dk2"/>
              </a:buClr>
              <a:buSzPts val="3000"/>
              <a:buFont typeface="Inter"/>
              <a:buChar char="●"/>
            </a:pPr>
            <a:r>
              <a:rPr lang="en" sz="3000">
                <a:solidFill>
                  <a:schemeClr val="dk2"/>
                </a:solidFill>
                <a:latin typeface="Inter"/>
                <a:ea typeface="Inter"/>
                <a:cs typeface="Inter"/>
                <a:sym typeface="Inter"/>
              </a:rPr>
              <a:t>Recognition cards</a:t>
            </a:r>
            <a:endParaRPr sz="3000">
              <a:solidFill>
                <a:schemeClr val="dk2"/>
              </a:solidFill>
              <a:latin typeface="Inter"/>
              <a:ea typeface="Inter"/>
              <a:cs typeface="Inter"/>
              <a:sym typeface="Inter"/>
            </a:endParaRPr>
          </a:p>
          <a:p>
            <a:pPr indent="-355600" lvl="1" marL="914400" rtl="0" algn="l">
              <a:spcBef>
                <a:spcPts val="0"/>
              </a:spcBef>
              <a:spcAft>
                <a:spcPts val="0"/>
              </a:spcAft>
              <a:buClr>
                <a:schemeClr val="dk2"/>
              </a:buClr>
              <a:buSzPts val="2000"/>
              <a:buFont typeface="Inter"/>
              <a:buChar char="○"/>
            </a:pPr>
            <a:r>
              <a:rPr lang="en" sz="2000">
                <a:solidFill>
                  <a:schemeClr val="dk2"/>
                </a:solidFill>
                <a:latin typeface="Inter"/>
                <a:ea typeface="Inter"/>
                <a:cs typeface="Inter"/>
                <a:sym typeface="Inter"/>
              </a:rPr>
              <a:t>Appreciation</a:t>
            </a:r>
            <a:endParaRPr sz="2000">
              <a:solidFill>
                <a:schemeClr val="dk2"/>
              </a:solidFill>
              <a:latin typeface="Inter"/>
              <a:ea typeface="Inter"/>
              <a:cs typeface="Inter"/>
              <a:sym typeface="Inter"/>
            </a:endParaRPr>
          </a:p>
          <a:p>
            <a:pPr indent="-355600" lvl="1" marL="914400" rtl="0" algn="l">
              <a:spcBef>
                <a:spcPts val="0"/>
              </a:spcBef>
              <a:spcAft>
                <a:spcPts val="0"/>
              </a:spcAft>
              <a:buClr>
                <a:schemeClr val="dk2"/>
              </a:buClr>
              <a:buSzPts val="2000"/>
              <a:buFont typeface="Inter"/>
              <a:buChar char="○"/>
            </a:pPr>
            <a:r>
              <a:rPr lang="en" sz="2000">
                <a:solidFill>
                  <a:schemeClr val="dk2"/>
                </a:solidFill>
                <a:latin typeface="Inter"/>
                <a:ea typeface="Inter"/>
                <a:cs typeface="Inter"/>
                <a:sym typeface="Inter"/>
              </a:rPr>
              <a:t>Impact</a:t>
            </a:r>
            <a:endParaRPr sz="2000">
              <a:solidFill>
                <a:schemeClr val="dk2"/>
              </a:solidFill>
              <a:latin typeface="Inter"/>
              <a:ea typeface="Inter"/>
              <a:cs typeface="Inter"/>
              <a:sym typeface="Inter"/>
            </a:endParaRPr>
          </a:p>
          <a:p>
            <a:pPr indent="-355600" lvl="1" marL="914400" rtl="0" algn="l">
              <a:spcBef>
                <a:spcPts val="0"/>
              </a:spcBef>
              <a:spcAft>
                <a:spcPts val="0"/>
              </a:spcAft>
              <a:buClr>
                <a:schemeClr val="dk2"/>
              </a:buClr>
              <a:buSzPts val="2000"/>
              <a:buFont typeface="Inter"/>
              <a:buChar char="○"/>
            </a:pPr>
            <a:r>
              <a:rPr lang="en" sz="2000">
                <a:solidFill>
                  <a:schemeClr val="dk2"/>
                </a:solidFill>
                <a:latin typeface="Inter"/>
                <a:ea typeface="Inter"/>
                <a:cs typeface="Inter"/>
                <a:sym typeface="Inter"/>
              </a:rPr>
              <a:t>Value</a:t>
            </a:r>
            <a:endParaRPr sz="2000">
              <a:solidFill>
                <a:schemeClr val="dk2"/>
              </a:solidFill>
              <a:latin typeface="Inter"/>
              <a:ea typeface="Inter"/>
              <a:cs typeface="Inter"/>
              <a:sym typeface="Inter"/>
            </a:endParaRPr>
          </a:p>
          <a:p>
            <a:pPr indent="0" lvl="0" marL="457200" rtl="0" algn="l">
              <a:spcBef>
                <a:spcPts val="0"/>
              </a:spcBef>
              <a:spcAft>
                <a:spcPts val="0"/>
              </a:spcAft>
              <a:buNone/>
            </a:pPr>
            <a:r>
              <a:t/>
            </a:r>
            <a:endParaRPr sz="2400">
              <a:solidFill>
                <a:schemeClr val="dk2"/>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52" name="Shape 352"/>
        <p:cNvGrpSpPr/>
        <p:nvPr/>
      </p:nvGrpSpPr>
      <p:grpSpPr>
        <a:xfrm>
          <a:off x="0" y="0"/>
          <a:ext cx="0" cy="0"/>
          <a:chOff x="0" y="0"/>
          <a:chExt cx="0" cy="0"/>
        </a:xfrm>
      </p:grpSpPr>
      <p:sp>
        <p:nvSpPr>
          <p:cNvPr id="353" name="Google Shape;353;p51"/>
          <p:cNvSpPr/>
          <p:nvPr/>
        </p:nvSpPr>
        <p:spPr>
          <a:xfrm>
            <a:off x="228600" y="229900"/>
            <a:ext cx="3327300" cy="4959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accent3"/>
                </a:solidFill>
                <a:latin typeface="Plus Jakarta Sans Medium"/>
                <a:ea typeface="Plus Jakarta Sans Medium"/>
                <a:cs typeface="Plus Jakarta Sans Medium"/>
                <a:sym typeface="Plus Jakarta Sans Medium"/>
              </a:rPr>
              <a:t>    Strategy: Win Wall</a:t>
            </a:r>
            <a:endParaRPr sz="2500">
              <a:solidFill>
                <a:schemeClr val="accent3"/>
              </a:solidFill>
              <a:latin typeface="Plus Jakarta Sans Medium"/>
              <a:ea typeface="Plus Jakarta Sans Medium"/>
              <a:cs typeface="Plus Jakarta Sans Medium"/>
              <a:sym typeface="Plus Jakarta Sans Medium"/>
            </a:endParaRPr>
          </a:p>
        </p:txBody>
      </p:sp>
      <p:sp>
        <p:nvSpPr>
          <p:cNvPr id="354" name="Google Shape;354;p51"/>
          <p:cNvSpPr/>
          <p:nvPr/>
        </p:nvSpPr>
        <p:spPr>
          <a:xfrm>
            <a:off x="317725" y="401050"/>
            <a:ext cx="153600" cy="153600"/>
          </a:xfrm>
          <a:prstGeom prst="plaque">
            <a:avLst>
              <a:gd fmla="val 44918"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55" name="Google Shape;355;p51"/>
          <p:cNvSpPr txBox="1"/>
          <p:nvPr/>
        </p:nvSpPr>
        <p:spPr>
          <a:xfrm>
            <a:off x="5134450" y="1000275"/>
            <a:ext cx="3679200" cy="36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2"/>
                </a:solidFill>
              </a:rPr>
              <a:t>What values show up most often in your team’s wins?</a:t>
            </a:r>
            <a:endParaRPr b="1" sz="2400">
              <a:solidFill>
                <a:schemeClr val="accent2"/>
              </a:solidFill>
            </a:endParaRPr>
          </a:p>
        </p:txBody>
      </p:sp>
      <p:pic>
        <p:nvPicPr>
          <p:cNvPr id="356" name="Google Shape;356;p51"/>
          <p:cNvPicPr preferRelativeResize="0"/>
          <p:nvPr/>
        </p:nvPicPr>
        <p:blipFill>
          <a:blip r:embed="rId3">
            <a:alphaModFix/>
          </a:blip>
          <a:stretch>
            <a:fillRect/>
          </a:stretch>
        </p:blipFill>
        <p:spPr>
          <a:xfrm>
            <a:off x="152400" y="878200"/>
            <a:ext cx="4341750" cy="4112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60" name="Shape 360"/>
        <p:cNvGrpSpPr/>
        <p:nvPr/>
      </p:nvGrpSpPr>
      <p:grpSpPr>
        <a:xfrm>
          <a:off x="0" y="0"/>
          <a:ext cx="0" cy="0"/>
          <a:chOff x="0" y="0"/>
          <a:chExt cx="0" cy="0"/>
        </a:xfrm>
      </p:grpSpPr>
      <p:sp>
        <p:nvSpPr>
          <p:cNvPr id="361" name="Google Shape;361;p52"/>
          <p:cNvSpPr/>
          <p:nvPr/>
        </p:nvSpPr>
        <p:spPr>
          <a:xfrm>
            <a:off x="228600" y="229900"/>
            <a:ext cx="2563200" cy="461700"/>
          </a:xfrm>
          <a:prstGeom prst="roundRect">
            <a:avLst>
              <a:gd fmla="val 2689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2"/>
                </a:solidFill>
                <a:latin typeface="Plus Jakarta Sans Medium"/>
                <a:ea typeface="Plus Jakarta Sans Medium"/>
                <a:cs typeface="Plus Jakarta Sans Medium"/>
                <a:sym typeface="Plus Jakarta Sans Medium"/>
              </a:rPr>
              <a:t>Prompt</a:t>
            </a:r>
            <a:endParaRPr sz="2400">
              <a:solidFill>
                <a:schemeClr val="lt2"/>
              </a:solidFill>
              <a:latin typeface="Plus Jakarta Sans Medium"/>
              <a:ea typeface="Plus Jakarta Sans Medium"/>
              <a:cs typeface="Plus Jakarta Sans Medium"/>
              <a:sym typeface="Plus Jakarta Sans Medium"/>
            </a:endParaRPr>
          </a:p>
        </p:txBody>
      </p:sp>
      <p:sp>
        <p:nvSpPr>
          <p:cNvPr id="362" name="Google Shape;362;p52"/>
          <p:cNvSpPr txBox="1"/>
          <p:nvPr>
            <p:ph type="title"/>
          </p:nvPr>
        </p:nvSpPr>
        <p:spPr>
          <a:xfrm>
            <a:off x="228600" y="1263875"/>
            <a:ext cx="6480300" cy="1191300"/>
          </a:xfrm>
          <a:prstGeom prst="rect">
            <a:avLst/>
          </a:prstGeom>
        </p:spPr>
        <p:txBody>
          <a:bodyPr anchorCtr="0" anchor="t" bIns="0" lIns="0" spcFirstLastPara="1" rIns="0" wrap="square" tIns="0">
            <a:spAutoFit/>
          </a:bodyPr>
          <a:lstStyle/>
          <a:p>
            <a:pPr indent="0" lvl="0" marL="381000" marR="381000" rtl="0" algn="l">
              <a:lnSpc>
                <a:spcPct val="115000"/>
              </a:lnSpc>
              <a:spcBef>
                <a:spcPts val="1200"/>
              </a:spcBef>
              <a:spcAft>
                <a:spcPts val="1200"/>
              </a:spcAft>
              <a:buNone/>
            </a:pPr>
            <a:r>
              <a:rPr i="1" lang="en" sz="3600">
                <a:solidFill>
                  <a:schemeClr val="lt2"/>
                </a:solidFill>
                <a:latin typeface="Plus Jakarta Sans"/>
                <a:ea typeface="Plus Jakarta Sans"/>
                <a:cs typeface="Plus Jakarta Sans"/>
                <a:sym typeface="Plus Jakarta Sans"/>
              </a:rPr>
              <a:t>Who deserves a recognition card?</a:t>
            </a:r>
            <a:endParaRPr sz="3600">
              <a:solidFill>
                <a:schemeClr val="lt2"/>
              </a:solidFill>
            </a:endParaRPr>
          </a:p>
        </p:txBody>
      </p:sp>
      <p:grpSp>
        <p:nvGrpSpPr>
          <p:cNvPr id="363" name="Google Shape;363;p52"/>
          <p:cNvGrpSpPr/>
          <p:nvPr/>
        </p:nvGrpSpPr>
        <p:grpSpPr>
          <a:xfrm>
            <a:off x="6901507" y="2491072"/>
            <a:ext cx="2013900" cy="2423828"/>
            <a:chOff x="627182" y="2190072"/>
            <a:chExt cx="2013900" cy="2423828"/>
          </a:xfrm>
        </p:grpSpPr>
        <p:sp>
          <p:nvSpPr>
            <p:cNvPr id="364" name="Google Shape;364;p52"/>
            <p:cNvSpPr/>
            <p:nvPr/>
          </p:nvSpPr>
          <p:spPr>
            <a:xfrm>
              <a:off x="1166875" y="4280300"/>
              <a:ext cx="934500" cy="333600"/>
            </a:xfrm>
            <a:prstGeom prst="roundRect">
              <a:avLst>
                <a:gd fmla="val 50000"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accent3"/>
                  </a:solidFill>
                  <a:latin typeface="Plus Jakarta Sans SemiBold"/>
                  <a:ea typeface="Plus Jakarta Sans SemiBold"/>
                  <a:cs typeface="Plus Jakarta Sans SemiBold"/>
                  <a:sym typeface="Plus Jakarta Sans SemiBold"/>
                </a:rPr>
                <a:t> 60</a:t>
              </a:r>
              <a:endParaRPr sz="1000">
                <a:solidFill>
                  <a:schemeClr val="accent3"/>
                </a:solidFill>
                <a:latin typeface="Plus Jakarta Sans SemiBold"/>
                <a:ea typeface="Plus Jakarta Sans SemiBold"/>
                <a:cs typeface="Plus Jakarta Sans SemiBold"/>
                <a:sym typeface="Plus Jakarta Sans SemiBold"/>
              </a:endParaRPr>
            </a:p>
            <a:p>
              <a:pPr indent="0" lvl="0" marL="0" rtl="0" algn="ctr">
                <a:spcBef>
                  <a:spcPts val="0"/>
                </a:spcBef>
                <a:spcAft>
                  <a:spcPts val="0"/>
                </a:spcAft>
                <a:buNone/>
              </a:pPr>
              <a:r>
                <a:rPr lang="en" sz="1000">
                  <a:solidFill>
                    <a:schemeClr val="accent3"/>
                  </a:solidFill>
                  <a:latin typeface="Plus Jakarta Sans SemiBold"/>
                  <a:ea typeface="Plus Jakarta Sans SemiBold"/>
                  <a:cs typeface="Plus Jakarta Sans SemiBold"/>
                  <a:sym typeface="Plus Jakarta Sans SemiBold"/>
                </a:rPr>
                <a:t>seconds</a:t>
              </a:r>
              <a:endParaRPr sz="1000">
                <a:solidFill>
                  <a:schemeClr val="accent3"/>
                </a:solidFill>
                <a:latin typeface="Plus Jakarta Sans SemiBold"/>
                <a:ea typeface="Plus Jakarta Sans SemiBold"/>
                <a:cs typeface="Plus Jakarta Sans SemiBold"/>
                <a:sym typeface="Plus Jakarta Sans SemiBold"/>
              </a:endParaRPr>
            </a:p>
          </p:txBody>
        </p:sp>
        <p:grpSp>
          <p:nvGrpSpPr>
            <p:cNvPr id="365" name="Google Shape;365;p52"/>
            <p:cNvGrpSpPr/>
            <p:nvPr/>
          </p:nvGrpSpPr>
          <p:grpSpPr>
            <a:xfrm>
              <a:off x="627182" y="2190072"/>
              <a:ext cx="2013900" cy="2013900"/>
              <a:chOff x="4716457" y="-2282166"/>
              <a:chExt cx="2013900" cy="2013900"/>
            </a:xfrm>
          </p:grpSpPr>
          <p:sp>
            <p:nvSpPr>
              <p:cNvPr descr="A shape representing a clock." id="366" name="Google Shape;366;p52"/>
              <p:cNvSpPr/>
              <p:nvPr/>
            </p:nvSpPr>
            <p:spPr>
              <a:xfrm>
                <a:off x="4716457" y="-2282166"/>
                <a:ext cx="2013900" cy="20139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67" name="Google Shape;367;p52"/>
              <p:cNvSpPr txBox="1"/>
              <p:nvPr/>
            </p:nvSpPr>
            <p:spPr>
              <a:xfrm>
                <a:off x="4890395" y="-1675478"/>
                <a:ext cx="1665900" cy="800400"/>
              </a:xfrm>
              <a:prstGeom prst="rect">
                <a:avLst/>
              </a:prstGeom>
              <a:noFill/>
              <a:ln>
                <a:noFill/>
              </a:ln>
            </p:spPr>
            <p:txBody>
              <a:bodyPr anchorCtr="0" anchor="ctr" bIns="0" lIns="0" spcFirstLastPara="1" rIns="0" wrap="square" tIns="0">
                <a:spAutoFit/>
              </a:bodyPr>
              <a:lstStyle/>
              <a:p>
                <a:pPr indent="0" lvl="0" marL="0" rtl="0" algn="ctr">
                  <a:lnSpc>
                    <a:spcPct val="100000"/>
                  </a:lnSpc>
                  <a:spcBef>
                    <a:spcPts val="0"/>
                  </a:spcBef>
                  <a:spcAft>
                    <a:spcPts val="0"/>
                  </a:spcAft>
                  <a:buNone/>
                </a:pPr>
                <a:r>
                  <a:rPr lang="en" sz="5200">
                    <a:solidFill>
                      <a:schemeClr val="accent3"/>
                    </a:solidFill>
                    <a:latin typeface="Plus Jakarta Sans SemiBold"/>
                    <a:ea typeface="Plus Jakarta Sans SemiBold"/>
                    <a:cs typeface="Plus Jakarta Sans SemiBold"/>
                    <a:sym typeface="Plus Jakarta Sans SemiBold"/>
                  </a:rPr>
                  <a:t>60</a:t>
                </a:r>
                <a:endParaRPr sz="5200">
                  <a:solidFill>
                    <a:schemeClr val="accent3"/>
                  </a:solidFill>
                  <a:latin typeface="Plus Jakarta Sans SemiBold"/>
                  <a:ea typeface="Plus Jakarta Sans SemiBold"/>
                  <a:cs typeface="Plus Jakarta Sans SemiBold"/>
                  <a:sym typeface="Plus Jakarta Sans SemiBold"/>
                </a:endParaRPr>
              </a:p>
            </p:txBody>
          </p:sp>
          <p:sp>
            <p:nvSpPr>
              <p:cNvPr id="368" name="Google Shape;368;p52"/>
              <p:cNvSpPr/>
              <p:nvPr/>
            </p:nvSpPr>
            <p:spPr>
              <a:xfrm>
                <a:off x="5645434" y="-2130676"/>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69" name="Google Shape;369;p52"/>
              <p:cNvSpPr/>
              <p:nvPr/>
            </p:nvSpPr>
            <p:spPr>
              <a:xfrm>
                <a:off x="5645434" y="-575700"/>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70" name="Google Shape;370;p52"/>
              <p:cNvSpPr/>
              <p:nvPr/>
            </p:nvSpPr>
            <p:spPr>
              <a:xfrm rot="5400000">
                <a:off x="6423021" y="-1353188"/>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71" name="Google Shape;371;p52"/>
              <p:cNvSpPr/>
              <p:nvPr/>
            </p:nvSpPr>
            <p:spPr>
              <a:xfrm rot="5400000">
                <a:off x="4868046" y="-1353188"/>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sp>
          <p:nvSpPr>
            <p:cNvPr id="372" name="Google Shape;372;p52"/>
            <p:cNvSpPr/>
            <p:nvPr/>
          </p:nvSpPr>
          <p:spPr>
            <a:xfrm rot="5400000">
              <a:off x="2103356" y="2568874"/>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73" name="Google Shape;373;p52"/>
            <p:cNvSpPr/>
            <p:nvPr/>
          </p:nvSpPr>
          <p:spPr>
            <a:xfrm rot="5400000">
              <a:off x="2103356" y="3669213"/>
              <a:ext cx="155700" cy="15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74" name="Google Shape;374;p52"/>
            <p:cNvSpPr/>
            <p:nvPr/>
          </p:nvSpPr>
          <p:spPr>
            <a:xfrm rot="5400000">
              <a:off x="1008182" y="3669213"/>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375" name="Google Shape;375;p52"/>
            <p:cNvSpPr/>
            <p:nvPr/>
          </p:nvSpPr>
          <p:spPr>
            <a:xfrm rot="5400000">
              <a:off x="1008182" y="2568874"/>
              <a:ext cx="155700" cy="1557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pic>
        <p:nvPicPr>
          <p:cNvPr id="376" name="Google Shape;376;p52"/>
          <p:cNvPicPr preferRelativeResize="0"/>
          <p:nvPr/>
        </p:nvPicPr>
        <p:blipFill>
          <a:blip r:embed="rId3">
            <a:alphaModFix/>
          </a:blip>
          <a:stretch>
            <a:fillRect/>
          </a:stretch>
        </p:blipFill>
        <p:spPr>
          <a:xfrm>
            <a:off x="725175" y="2555113"/>
            <a:ext cx="3439427" cy="2295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3"/>
          <p:cNvSpPr txBox="1"/>
          <p:nvPr>
            <p:ph type="title"/>
          </p:nvPr>
        </p:nvSpPr>
        <p:spPr>
          <a:xfrm>
            <a:off x="228600" y="228600"/>
            <a:ext cx="81204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Cultivating a Safe &amp; Supportive Environment</a:t>
            </a:r>
            <a:endParaRPr/>
          </a:p>
        </p:txBody>
      </p:sp>
      <p:sp>
        <p:nvSpPr>
          <p:cNvPr id="382" name="Google Shape;382;p53"/>
          <p:cNvSpPr/>
          <p:nvPr/>
        </p:nvSpPr>
        <p:spPr>
          <a:xfrm>
            <a:off x="7973544" y="4094000"/>
            <a:ext cx="941700" cy="818400"/>
          </a:xfrm>
          <a:prstGeom prst="roundRect">
            <a:avLst>
              <a:gd fmla="val 2246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Plus Jakarta Sans"/>
                <a:ea typeface="Plus Jakarta Sans"/>
                <a:cs typeface="Plus Jakarta Sans"/>
                <a:sym typeface="Plus Jakarta Sans"/>
              </a:rPr>
              <a:t>3</a:t>
            </a:r>
            <a:endParaRPr sz="2000">
              <a:solidFill>
                <a:schemeClr val="lt1"/>
              </a:solidFill>
              <a:latin typeface="Plus Jakarta Sans"/>
              <a:ea typeface="Plus Jakarta Sans"/>
              <a:cs typeface="Plus Jakarta Sans"/>
              <a:sym typeface="Plus Jakarta Sans"/>
            </a:endParaRPr>
          </a:p>
        </p:txBody>
      </p:sp>
      <p:sp>
        <p:nvSpPr>
          <p:cNvPr id="383" name="Google Shape;383;p53"/>
          <p:cNvSpPr txBox="1"/>
          <p:nvPr/>
        </p:nvSpPr>
        <p:spPr>
          <a:xfrm>
            <a:off x="334700" y="1336800"/>
            <a:ext cx="4583400" cy="3768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2"/>
              </a:buClr>
              <a:buSzPts val="3000"/>
              <a:buFont typeface="Inter"/>
              <a:buChar char="●"/>
            </a:pPr>
            <a:r>
              <a:rPr lang="en" sz="2400">
                <a:solidFill>
                  <a:schemeClr val="dk2"/>
                </a:solidFill>
                <a:latin typeface="Inter"/>
                <a:ea typeface="Inter"/>
                <a:cs typeface="Inter"/>
                <a:sym typeface="Inter"/>
              </a:rPr>
              <a:t>Be flexible</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Self-awareness and growth</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Active listening</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Use transparency</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Timely feedback</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Regular team meetings</a:t>
            </a:r>
            <a:endParaRPr sz="2400">
              <a:solidFill>
                <a:schemeClr val="dk2"/>
              </a:solidFill>
              <a:latin typeface="Inter"/>
              <a:ea typeface="Inter"/>
              <a:cs typeface="Inter"/>
              <a:sym typeface="Inter"/>
            </a:endParaRPr>
          </a:p>
          <a:p>
            <a:pPr indent="-381000" lvl="0" marL="457200" rtl="0" algn="l">
              <a:spcBef>
                <a:spcPts val="0"/>
              </a:spcBef>
              <a:spcAft>
                <a:spcPts val="0"/>
              </a:spcAft>
              <a:buClr>
                <a:schemeClr val="dk2"/>
              </a:buClr>
              <a:buSzPts val="2400"/>
              <a:buFont typeface="Inter"/>
              <a:buChar char="●"/>
            </a:pPr>
            <a:r>
              <a:rPr lang="en" sz="2400">
                <a:solidFill>
                  <a:schemeClr val="dk2"/>
                </a:solidFill>
                <a:latin typeface="Inter"/>
                <a:ea typeface="Inter"/>
                <a:cs typeface="Inter"/>
                <a:sym typeface="Inter"/>
              </a:rPr>
              <a:t>Weekly Updates (google doc)</a:t>
            </a:r>
            <a:endParaRPr sz="2400">
              <a:solidFill>
                <a:schemeClr val="dk2"/>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Workshop Facilitation">
  <a:themeElements>
    <a:clrScheme name="Simple Light">
      <a:dk1>
        <a:srgbClr val="10100F"/>
      </a:dk1>
      <a:lt1>
        <a:srgbClr val="F8F3EC"/>
      </a:lt1>
      <a:dk2>
        <a:srgbClr val="810100"/>
      </a:dk2>
      <a:lt2>
        <a:srgbClr val="F8F3EC"/>
      </a:lt2>
      <a:accent1>
        <a:srgbClr val="B82D2D"/>
      </a:accent1>
      <a:accent2>
        <a:srgbClr val="FB6058"/>
      </a:accent2>
      <a:accent3>
        <a:srgbClr val="FFD979"/>
      </a:accent3>
      <a:accent4>
        <a:srgbClr val="FFADA8"/>
      </a:accent4>
      <a:accent5>
        <a:srgbClr val="570100"/>
      </a:accent5>
      <a:accent6>
        <a:srgbClr val="303030"/>
      </a:accent6>
      <a:hlink>
        <a:srgbClr val="FC6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