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4"/>
  </p:notesMasterIdLst>
  <p:handoutMasterIdLst>
    <p:handoutMasterId r:id="rId15"/>
  </p:handoutMasterIdLst>
  <p:sldIdLst>
    <p:sldId id="271" r:id="rId5"/>
    <p:sldId id="333" r:id="rId6"/>
    <p:sldId id="260" r:id="rId7"/>
    <p:sldId id="258" r:id="rId8"/>
    <p:sldId id="273" r:id="rId9"/>
    <p:sldId id="276" r:id="rId10"/>
    <p:sldId id="277" r:id="rId11"/>
    <p:sldId id="284" r:id="rId12"/>
    <p:sldId id="28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388" autoAdjust="0"/>
  </p:normalViewPr>
  <p:slideViewPr>
    <p:cSldViewPr snapToGrid="0">
      <p:cViewPr varScale="1">
        <p:scale>
          <a:sx n="100" d="100"/>
          <a:sy n="100" d="100"/>
        </p:scale>
        <p:origin x="96" y="2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4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CD5F9F-801A-4116-AB45-FF7221464AC6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145907B-10BB-401F-A97E-518711F07F4D}">
      <dgm:prSet/>
      <dgm:spPr/>
      <dgm:t>
        <a:bodyPr/>
        <a:lstStyle/>
        <a:p>
          <a:r>
            <a:rPr lang="en-US"/>
            <a:t>How are you taking care of your staff</a:t>
          </a:r>
        </a:p>
      </dgm:t>
    </dgm:pt>
    <dgm:pt modelId="{5E92DC89-B701-4F2A-8461-FB47A115BE5D}" type="parTrans" cxnId="{72E28B5E-68FC-4957-A600-6AB852CCA52F}">
      <dgm:prSet/>
      <dgm:spPr/>
      <dgm:t>
        <a:bodyPr/>
        <a:lstStyle/>
        <a:p>
          <a:endParaRPr lang="en-US"/>
        </a:p>
      </dgm:t>
    </dgm:pt>
    <dgm:pt modelId="{0DC04E30-02AE-41A6-A0D2-1E33234AC00E}" type="sibTrans" cxnId="{72E28B5E-68FC-4957-A600-6AB852CCA52F}">
      <dgm:prSet/>
      <dgm:spPr/>
      <dgm:t>
        <a:bodyPr/>
        <a:lstStyle/>
        <a:p>
          <a:endParaRPr lang="en-US"/>
        </a:p>
      </dgm:t>
    </dgm:pt>
    <dgm:pt modelId="{A6B11E65-D666-4B7C-920C-37C5B6074689}">
      <dgm:prSet/>
      <dgm:spPr/>
      <dgm:t>
        <a:bodyPr/>
        <a:lstStyle/>
        <a:p>
          <a:r>
            <a:rPr lang="en-US"/>
            <a:t>How are you honoring and empowering them</a:t>
          </a:r>
        </a:p>
      </dgm:t>
    </dgm:pt>
    <dgm:pt modelId="{ED8F60A7-3B04-49C3-89E5-46EBBAC08939}" type="parTrans" cxnId="{EEA70ACA-620D-4ED8-B332-62D98AC3195F}">
      <dgm:prSet/>
      <dgm:spPr/>
      <dgm:t>
        <a:bodyPr/>
        <a:lstStyle/>
        <a:p>
          <a:endParaRPr lang="en-US"/>
        </a:p>
      </dgm:t>
    </dgm:pt>
    <dgm:pt modelId="{D6B08BEA-0E38-48BB-B52A-6487F5EF6828}" type="sibTrans" cxnId="{EEA70ACA-620D-4ED8-B332-62D98AC3195F}">
      <dgm:prSet/>
      <dgm:spPr/>
      <dgm:t>
        <a:bodyPr/>
        <a:lstStyle/>
        <a:p>
          <a:endParaRPr lang="en-US"/>
        </a:p>
      </dgm:t>
    </dgm:pt>
    <dgm:pt modelId="{15634DFB-2C97-4FA7-9ACE-B8EBC372B359}">
      <dgm:prSet/>
      <dgm:spPr/>
      <dgm:t>
        <a:bodyPr/>
        <a:lstStyle/>
        <a:p>
          <a:r>
            <a:rPr lang="en-US"/>
            <a:t>Have you discovered the hidden treasure in your office is your staff</a:t>
          </a:r>
        </a:p>
      </dgm:t>
    </dgm:pt>
    <dgm:pt modelId="{6BACE479-D657-4EE3-BEC5-957301FF5313}" type="parTrans" cxnId="{4F02F89A-8BC7-4140-A7A8-783B033B3689}">
      <dgm:prSet/>
      <dgm:spPr/>
      <dgm:t>
        <a:bodyPr/>
        <a:lstStyle/>
        <a:p>
          <a:endParaRPr lang="en-US"/>
        </a:p>
      </dgm:t>
    </dgm:pt>
    <dgm:pt modelId="{71A8CE53-CDF3-4F09-8A98-6BCA06483DFF}" type="sibTrans" cxnId="{4F02F89A-8BC7-4140-A7A8-783B033B3689}">
      <dgm:prSet/>
      <dgm:spPr/>
      <dgm:t>
        <a:bodyPr/>
        <a:lstStyle/>
        <a:p>
          <a:endParaRPr lang="en-US"/>
        </a:p>
      </dgm:t>
    </dgm:pt>
    <dgm:pt modelId="{42C141FC-F29D-4AAC-88E8-4DF87CEA9D7A}">
      <dgm:prSet/>
      <dgm:spPr/>
      <dgm:t>
        <a:bodyPr/>
        <a:lstStyle/>
        <a:p>
          <a:r>
            <a:rPr lang="en-US"/>
            <a:t>Ways to engage staff, show appreciation, and get the best from them</a:t>
          </a:r>
        </a:p>
      </dgm:t>
    </dgm:pt>
    <dgm:pt modelId="{775147C1-6FF0-42B8-A660-F1BD8A6D2D9F}" type="parTrans" cxnId="{3B758427-22FB-43E7-85DF-361B99CEAF21}">
      <dgm:prSet/>
      <dgm:spPr/>
      <dgm:t>
        <a:bodyPr/>
        <a:lstStyle/>
        <a:p>
          <a:endParaRPr lang="en-US"/>
        </a:p>
      </dgm:t>
    </dgm:pt>
    <dgm:pt modelId="{FE21CC73-C471-4971-8427-6FCA380CA61D}" type="sibTrans" cxnId="{3B758427-22FB-43E7-85DF-361B99CEAF21}">
      <dgm:prSet/>
      <dgm:spPr/>
      <dgm:t>
        <a:bodyPr/>
        <a:lstStyle/>
        <a:p>
          <a:endParaRPr lang="en-US"/>
        </a:p>
      </dgm:t>
    </dgm:pt>
    <dgm:pt modelId="{D97A9F13-82BC-4488-AB13-8EB463E85379}" type="pres">
      <dgm:prSet presAssocID="{2CCD5F9F-801A-4116-AB45-FF7221464AC6}" presName="vert0" presStyleCnt="0">
        <dgm:presLayoutVars>
          <dgm:dir/>
          <dgm:animOne val="branch"/>
          <dgm:animLvl val="lvl"/>
        </dgm:presLayoutVars>
      </dgm:prSet>
      <dgm:spPr/>
    </dgm:pt>
    <dgm:pt modelId="{F8153449-5D95-462B-9229-D829D0B144C4}" type="pres">
      <dgm:prSet presAssocID="{B145907B-10BB-401F-A97E-518711F07F4D}" presName="thickLine" presStyleLbl="alignNode1" presStyleIdx="0" presStyleCnt="4"/>
      <dgm:spPr/>
    </dgm:pt>
    <dgm:pt modelId="{BDAE5CF9-A085-40F6-8F1B-D57BD02E7BE4}" type="pres">
      <dgm:prSet presAssocID="{B145907B-10BB-401F-A97E-518711F07F4D}" presName="horz1" presStyleCnt="0"/>
      <dgm:spPr/>
    </dgm:pt>
    <dgm:pt modelId="{2B5D8036-9E75-4C59-AEF0-E13179CCD491}" type="pres">
      <dgm:prSet presAssocID="{B145907B-10BB-401F-A97E-518711F07F4D}" presName="tx1" presStyleLbl="revTx" presStyleIdx="0" presStyleCnt="4"/>
      <dgm:spPr/>
    </dgm:pt>
    <dgm:pt modelId="{33E9722A-FB0A-4923-92A4-BD3486F06249}" type="pres">
      <dgm:prSet presAssocID="{B145907B-10BB-401F-A97E-518711F07F4D}" presName="vert1" presStyleCnt="0"/>
      <dgm:spPr/>
    </dgm:pt>
    <dgm:pt modelId="{FFD0EB8E-BA96-4F05-9A8F-AD0CF1F55E0E}" type="pres">
      <dgm:prSet presAssocID="{A6B11E65-D666-4B7C-920C-37C5B6074689}" presName="thickLine" presStyleLbl="alignNode1" presStyleIdx="1" presStyleCnt="4"/>
      <dgm:spPr/>
    </dgm:pt>
    <dgm:pt modelId="{46E622BB-A93D-4346-AB3E-EDEA03CE0B0C}" type="pres">
      <dgm:prSet presAssocID="{A6B11E65-D666-4B7C-920C-37C5B6074689}" presName="horz1" presStyleCnt="0"/>
      <dgm:spPr/>
    </dgm:pt>
    <dgm:pt modelId="{B0AA2B7F-D36E-461F-9EE9-435712426ED7}" type="pres">
      <dgm:prSet presAssocID="{A6B11E65-D666-4B7C-920C-37C5B6074689}" presName="tx1" presStyleLbl="revTx" presStyleIdx="1" presStyleCnt="4"/>
      <dgm:spPr/>
    </dgm:pt>
    <dgm:pt modelId="{226052E5-7DBC-441B-BEB3-E61E583C6E01}" type="pres">
      <dgm:prSet presAssocID="{A6B11E65-D666-4B7C-920C-37C5B6074689}" presName="vert1" presStyleCnt="0"/>
      <dgm:spPr/>
    </dgm:pt>
    <dgm:pt modelId="{EE27EDDA-5274-4DA2-AEBF-1B9F50DE91D6}" type="pres">
      <dgm:prSet presAssocID="{15634DFB-2C97-4FA7-9ACE-B8EBC372B359}" presName="thickLine" presStyleLbl="alignNode1" presStyleIdx="2" presStyleCnt="4"/>
      <dgm:spPr/>
    </dgm:pt>
    <dgm:pt modelId="{51B5C7D3-2EED-4811-9368-922D3F8A3056}" type="pres">
      <dgm:prSet presAssocID="{15634DFB-2C97-4FA7-9ACE-B8EBC372B359}" presName="horz1" presStyleCnt="0"/>
      <dgm:spPr/>
    </dgm:pt>
    <dgm:pt modelId="{AE0DADAC-E7A8-4C7B-B0CA-C6A413BF1F68}" type="pres">
      <dgm:prSet presAssocID="{15634DFB-2C97-4FA7-9ACE-B8EBC372B359}" presName="tx1" presStyleLbl="revTx" presStyleIdx="2" presStyleCnt="4"/>
      <dgm:spPr/>
    </dgm:pt>
    <dgm:pt modelId="{FEF79EC8-D740-4AAC-AEF5-D9F8177F9CD0}" type="pres">
      <dgm:prSet presAssocID="{15634DFB-2C97-4FA7-9ACE-B8EBC372B359}" presName="vert1" presStyleCnt="0"/>
      <dgm:spPr/>
    </dgm:pt>
    <dgm:pt modelId="{FA95A1C7-E4A4-4E43-9CEF-63BEAFD5E440}" type="pres">
      <dgm:prSet presAssocID="{42C141FC-F29D-4AAC-88E8-4DF87CEA9D7A}" presName="thickLine" presStyleLbl="alignNode1" presStyleIdx="3" presStyleCnt="4"/>
      <dgm:spPr/>
    </dgm:pt>
    <dgm:pt modelId="{FC39CEEB-A4BB-4C2E-851A-D2F336B10E8C}" type="pres">
      <dgm:prSet presAssocID="{42C141FC-F29D-4AAC-88E8-4DF87CEA9D7A}" presName="horz1" presStyleCnt="0"/>
      <dgm:spPr/>
    </dgm:pt>
    <dgm:pt modelId="{37D89453-154A-4023-A876-57A72E492D56}" type="pres">
      <dgm:prSet presAssocID="{42C141FC-F29D-4AAC-88E8-4DF87CEA9D7A}" presName="tx1" presStyleLbl="revTx" presStyleIdx="3" presStyleCnt="4"/>
      <dgm:spPr/>
    </dgm:pt>
    <dgm:pt modelId="{F72B3C20-D66F-4D06-83E2-5655EFEBE23E}" type="pres">
      <dgm:prSet presAssocID="{42C141FC-F29D-4AAC-88E8-4DF87CEA9D7A}" presName="vert1" presStyleCnt="0"/>
      <dgm:spPr/>
    </dgm:pt>
  </dgm:ptLst>
  <dgm:cxnLst>
    <dgm:cxn modelId="{1CF2910C-3194-4BA1-9EB0-FA44B2A96965}" type="presOf" srcId="{15634DFB-2C97-4FA7-9ACE-B8EBC372B359}" destId="{AE0DADAC-E7A8-4C7B-B0CA-C6A413BF1F68}" srcOrd="0" destOrd="0" presId="urn:microsoft.com/office/officeart/2008/layout/LinedList"/>
    <dgm:cxn modelId="{64BDB710-955B-4467-B2CE-DDD4C2947492}" type="presOf" srcId="{42C141FC-F29D-4AAC-88E8-4DF87CEA9D7A}" destId="{37D89453-154A-4023-A876-57A72E492D56}" srcOrd="0" destOrd="0" presId="urn:microsoft.com/office/officeart/2008/layout/LinedList"/>
    <dgm:cxn modelId="{3B758427-22FB-43E7-85DF-361B99CEAF21}" srcId="{2CCD5F9F-801A-4116-AB45-FF7221464AC6}" destId="{42C141FC-F29D-4AAC-88E8-4DF87CEA9D7A}" srcOrd="3" destOrd="0" parTransId="{775147C1-6FF0-42B8-A660-F1BD8A6D2D9F}" sibTransId="{FE21CC73-C471-4971-8427-6FCA380CA61D}"/>
    <dgm:cxn modelId="{72E28B5E-68FC-4957-A600-6AB852CCA52F}" srcId="{2CCD5F9F-801A-4116-AB45-FF7221464AC6}" destId="{B145907B-10BB-401F-A97E-518711F07F4D}" srcOrd="0" destOrd="0" parTransId="{5E92DC89-B701-4F2A-8461-FB47A115BE5D}" sibTransId="{0DC04E30-02AE-41A6-A0D2-1E33234AC00E}"/>
    <dgm:cxn modelId="{A586B94C-53DF-41CC-B4E7-E66A9A1FEE54}" type="presOf" srcId="{2CCD5F9F-801A-4116-AB45-FF7221464AC6}" destId="{D97A9F13-82BC-4488-AB13-8EB463E85379}" srcOrd="0" destOrd="0" presId="urn:microsoft.com/office/officeart/2008/layout/LinedList"/>
    <dgm:cxn modelId="{3BDE3496-0DF9-4631-BB2E-410E2899FEE7}" type="presOf" srcId="{A6B11E65-D666-4B7C-920C-37C5B6074689}" destId="{B0AA2B7F-D36E-461F-9EE9-435712426ED7}" srcOrd="0" destOrd="0" presId="urn:microsoft.com/office/officeart/2008/layout/LinedList"/>
    <dgm:cxn modelId="{4F02F89A-8BC7-4140-A7A8-783B033B3689}" srcId="{2CCD5F9F-801A-4116-AB45-FF7221464AC6}" destId="{15634DFB-2C97-4FA7-9ACE-B8EBC372B359}" srcOrd="2" destOrd="0" parTransId="{6BACE479-D657-4EE3-BEC5-957301FF5313}" sibTransId="{71A8CE53-CDF3-4F09-8A98-6BCA06483DFF}"/>
    <dgm:cxn modelId="{EEA70ACA-620D-4ED8-B332-62D98AC3195F}" srcId="{2CCD5F9F-801A-4116-AB45-FF7221464AC6}" destId="{A6B11E65-D666-4B7C-920C-37C5B6074689}" srcOrd="1" destOrd="0" parTransId="{ED8F60A7-3B04-49C3-89E5-46EBBAC08939}" sibTransId="{D6B08BEA-0E38-48BB-B52A-6487F5EF6828}"/>
    <dgm:cxn modelId="{7FB8CCE9-B9DA-4A66-B571-7997644B8C27}" type="presOf" srcId="{B145907B-10BB-401F-A97E-518711F07F4D}" destId="{2B5D8036-9E75-4C59-AEF0-E13179CCD491}" srcOrd="0" destOrd="0" presId="urn:microsoft.com/office/officeart/2008/layout/LinedList"/>
    <dgm:cxn modelId="{F05EF6D1-4885-4FEC-AC1C-2E1230802468}" type="presParOf" srcId="{D97A9F13-82BC-4488-AB13-8EB463E85379}" destId="{F8153449-5D95-462B-9229-D829D0B144C4}" srcOrd="0" destOrd="0" presId="urn:microsoft.com/office/officeart/2008/layout/LinedList"/>
    <dgm:cxn modelId="{FCF4B113-5E0D-44D1-9803-519E6C4E968B}" type="presParOf" srcId="{D97A9F13-82BC-4488-AB13-8EB463E85379}" destId="{BDAE5CF9-A085-40F6-8F1B-D57BD02E7BE4}" srcOrd="1" destOrd="0" presId="urn:microsoft.com/office/officeart/2008/layout/LinedList"/>
    <dgm:cxn modelId="{7BAE5EEA-164D-40F4-8F4E-B19ADC3BDC76}" type="presParOf" srcId="{BDAE5CF9-A085-40F6-8F1B-D57BD02E7BE4}" destId="{2B5D8036-9E75-4C59-AEF0-E13179CCD491}" srcOrd="0" destOrd="0" presId="urn:microsoft.com/office/officeart/2008/layout/LinedList"/>
    <dgm:cxn modelId="{D1A8DC33-CFA8-4401-B49C-9775F27E1503}" type="presParOf" srcId="{BDAE5CF9-A085-40F6-8F1B-D57BD02E7BE4}" destId="{33E9722A-FB0A-4923-92A4-BD3486F06249}" srcOrd="1" destOrd="0" presId="urn:microsoft.com/office/officeart/2008/layout/LinedList"/>
    <dgm:cxn modelId="{B42CABC4-2403-46F0-969D-D957793087AB}" type="presParOf" srcId="{D97A9F13-82BC-4488-AB13-8EB463E85379}" destId="{FFD0EB8E-BA96-4F05-9A8F-AD0CF1F55E0E}" srcOrd="2" destOrd="0" presId="urn:microsoft.com/office/officeart/2008/layout/LinedList"/>
    <dgm:cxn modelId="{BB706632-F86B-4676-ACB4-A9434DA60C8C}" type="presParOf" srcId="{D97A9F13-82BC-4488-AB13-8EB463E85379}" destId="{46E622BB-A93D-4346-AB3E-EDEA03CE0B0C}" srcOrd="3" destOrd="0" presId="urn:microsoft.com/office/officeart/2008/layout/LinedList"/>
    <dgm:cxn modelId="{9DD68BFA-EC3B-4F9A-AAD4-F7FB7D201D91}" type="presParOf" srcId="{46E622BB-A93D-4346-AB3E-EDEA03CE0B0C}" destId="{B0AA2B7F-D36E-461F-9EE9-435712426ED7}" srcOrd="0" destOrd="0" presId="urn:microsoft.com/office/officeart/2008/layout/LinedList"/>
    <dgm:cxn modelId="{9665D7A7-7F89-4C9D-BFFC-61DAD1B9437C}" type="presParOf" srcId="{46E622BB-A93D-4346-AB3E-EDEA03CE0B0C}" destId="{226052E5-7DBC-441B-BEB3-E61E583C6E01}" srcOrd="1" destOrd="0" presId="urn:microsoft.com/office/officeart/2008/layout/LinedList"/>
    <dgm:cxn modelId="{6B3BFD55-A680-48E1-9DB1-75E1B2EACC42}" type="presParOf" srcId="{D97A9F13-82BC-4488-AB13-8EB463E85379}" destId="{EE27EDDA-5274-4DA2-AEBF-1B9F50DE91D6}" srcOrd="4" destOrd="0" presId="urn:microsoft.com/office/officeart/2008/layout/LinedList"/>
    <dgm:cxn modelId="{64D33258-844D-4040-B675-6FC1DB1BC9AF}" type="presParOf" srcId="{D97A9F13-82BC-4488-AB13-8EB463E85379}" destId="{51B5C7D3-2EED-4811-9368-922D3F8A3056}" srcOrd="5" destOrd="0" presId="urn:microsoft.com/office/officeart/2008/layout/LinedList"/>
    <dgm:cxn modelId="{076E2F4E-6F1D-4837-8159-B2A584CCBB5A}" type="presParOf" srcId="{51B5C7D3-2EED-4811-9368-922D3F8A3056}" destId="{AE0DADAC-E7A8-4C7B-B0CA-C6A413BF1F68}" srcOrd="0" destOrd="0" presId="urn:microsoft.com/office/officeart/2008/layout/LinedList"/>
    <dgm:cxn modelId="{5E930D3D-14CD-4A66-BB5F-EE9D2A42213F}" type="presParOf" srcId="{51B5C7D3-2EED-4811-9368-922D3F8A3056}" destId="{FEF79EC8-D740-4AAC-AEF5-D9F8177F9CD0}" srcOrd="1" destOrd="0" presId="urn:microsoft.com/office/officeart/2008/layout/LinedList"/>
    <dgm:cxn modelId="{367C94CF-0FB0-4422-80AB-57412F52FC1B}" type="presParOf" srcId="{D97A9F13-82BC-4488-AB13-8EB463E85379}" destId="{FA95A1C7-E4A4-4E43-9CEF-63BEAFD5E440}" srcOrd="6" destOrd="0" presId="urn:microsoft.com/office/officeart/2008/layout/LinedList"/>
    <dgm:cxn modelId="{12E1B650-F6F2-4A7E-A0FE-7A97089F34F0}" type="presParOf" srcId="{D97A9F13-82BC-4488-AB13-8EB463E85379}" destId="{FC39CEEB-A4BB-4C2E-851A-D2F336B10E8C}" srcOrd="7" destOrd="0" presId="urn:microsoft.com/office/officeart/2008/layout/LinedList"/>
    <dgm:cxn modelId="{0BB9FD34-B2B2-426B-A25D-864A638A65F1}" type="presParOf" srcId="{FC39CEEB-A4BB-4C2E-851A-D2F336B10E8C}" destId="{37D89453-154A-4023-A876-57A72E492D56}" srcOrd="0" destOrd="0" presId="urn:microsoft.com/office/officeart/2008/layout/LinedList"/>
    <dgm:cxn modelId="{614951C2-DD74-44A9-A4E3-D26B64FB2E6E}" type="presParOf" srcId="{FC39CEEB-A4BB-4C2E-851A-D2F336B10E8C}" destId="{F72B3C20-D66F-4D06-83E2-5655EFEBE23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153449-5D95-462B-9229-D829D0B144C4}">
      <dsp:nvSpPr>
        <dsp:cNvPr id="0" name=""/>
        <dsp:cNvSpPr/>
      </dsp:nvSpPr>
      <dsp:spPr>
        <a:xfrm>
          <a:off x="0" y="0"/>
          <a:ext cx="652566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5D8036-9E75-4C59-AEF0-E13179CCD491}">
      <dsp:nvSpPr>
        <dsp:cNvPr id="0" name=""/>
        <dsp:cNvSpPr/>
      </dsp:nvSpPr>
      <dsp:spPr>
        <a:xfrm>
          <a:off x="0" y="0"/>
          <a:ext cx="6525661" cy="1132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How are you taking care of your staff</a:t>
          </a:r>
        </a:p>
      </dsp:txBody>
      <dsp:txXfrm>
        <a:off x="0" y="0"/>
        <a:ext cx="6525661" cy="1132951"/>
      </dsp:txXfrm>
    </dsp:sp>
    <dsp:sp modelId="{FFD0EB8E-BA96-4F05-9A8F-AD0CF1F55E0E}">
      <dsp:nvSpPr>
        <dsp:cNvPr id="0" name=""/>
        <dsp:cNvSpPr/>
      </dsp:nvSpPr>
      <dsp:spPr>
        <a:xfrm>
          <a:off x="0" y="1132951"/>
          <a:ext cx="6525661" cy="0"/>
        </a:xfrm>
        <a:prstGeom prst="line">
          <a:avLst/>
        </a:prstGeom>
        <a:solidFill>
          <a:schemeClr val="accent2">
            <a:hueOff val="260141"/>
            <a:satOff val="-2757"/>
            <a:lumOff val="-392"/>
            <a:alphaOff val="0"/>
          </a:schemeClr>
        </a:solidFill>
        <a:ln w="12700" cap="flat" cmpd="sng" algn="ctr">
          <a:solidFill>
            <a:schemeClr val="accent2">
              <a:hueOff val="260141"/>
              <a:satOff val="-2757"/>
              <a:lumOff val="-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AA2B7F-D36E-461F-9EE9-435712426ED7}">
      <dsp:nvSpPr>
        <dsp:cNvPr id="0" name=""/>
        <dsp:cNvSpPr/>
      </dsp:nvSpPr>
      <dsp:spPr>
        <a:xfrm>
          <a:off x="0" y="1132951"/>
          <a:ext cx="6525661" cy="1132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How are you honoring and empowering them</a:t>
          </a:r>
        </a:p>
      </dsp:txBody>
      <dsp:txXfrm>
        <a:off x="0" y="1132951"/>
        <a:ext cx="6525661" cy="1132951"/>
      </dsp:txXfrm>
    </dsp:sp>
    <dsp:sp modelId="{EE27EDDA-5274-4DA2-AEBF-1B9F50DE91D6}">
      <dsp:nvSpPr>
        <dsp:cNvPr id="0" name=""/>
        <dsp:cNvSpPr/>
      </dsp:nvSpPr>
      <dsp:spPr>
        <a:xfrm>
          <a:off x="0" y="2265902"/>
          <a:ext cx="6525661" cy="0"/>
        </a:xfrm>
        <a:prstGeom prst="line">
          <a:avLst/>
        </a:prstGeom>
        <a:solidFill>
          <a:schemeClr val="accent2">
            <a:hueOff val="520282"/>
            <a:satOff val="-5514"/>
            <a:lumOff val="-785"/>
            <a:alphaOff val="0"/>
          </a:schemeClr>
        </a:solidFill>
        <a:ln w="12700" cap="flat" cmpd="sng" algn="ctr">
          <a:solidFill>
            <a:schemeClr val="accent2">
              <a:hueOff val="520282"/>
              <a:satOff val="-5514"/>
              <a:lumOff val="-7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0DADAC-E7A8-4C7B-B0CA-C6A413BF1F68}">
      <dsp:nvSpPr>
        <dsp:cNvPr id="0" name=""/>
        <dsp:cNvSpPr/>
      </dsp:nvSpPr>
      <dsp:spPr>
        <a:xfrm>
          <a:off x="0" y="2265902"/>
          <a:ext cx="6525661" cy="1132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Have you discovered the hidden treasure in your office is your staff</a:t>
          </a:r>
        </a:p>
      </dsp:txBody>
      <dsp:txXfrm>
        <a:off x="0" y="2265902"/>
        <a:ext cx="6525661" cy="1132951"/>
      </dsp:txXfrm>
    </dsp:sp>
    <dsp:sp modelId="{FA95A1C7-E4A4-4E43-9CEF-63BEAFD5E440}">
      <dsp:nvSpPr>
        <dsp:cNvPr id="0" name=""/>
        <dsp:cNvSpPr/>
      </dsp:nvSpPr>
      <dsp:spPr>
        <a:xfrm>
          <a:off x="0" y="3398853"/>
          <a:ext cx="6525661" cy="0"/>
        </a:xfrm>
        <a:prstGeom prst="line">
          <a:avLst/>
        </a:prstGeom>
        <a:solidFill>
          <a:schemeClr val="accent2">
            <a:hueOff val="780423"/>
            <a:satOff val="-8271"/>
            <a:lumOff val="-1177"/>
            <a:alphaOff val="0"/>
          </a:schemeClr>
        </a:solidFill>
        <a:ln w="12700" cap="flat" cmpd="sng" algn="ctr">
          <a:solidFill>
            <a:schemeClr val="accent2">
              <a:hueOff val="780423"/>
              <a:satOff val="-8271"/>
              <a:lumOff val="-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D89453-154A-4023-A876-57A72E492D56}">
      <dsp:nvSpPr>
        <dsp:cNvPr id="0" name=""/>
        <dsp:cNvSpPr/>
      </dsp:nvSpPr>
      <dsp:spPr>
        <a:xfrm>
          <a:off x="0" y="3398853"/>
          <a:ext cx="6525661" cy="1132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Ways to engage staff, show appreciation, and get the best from them</a:t>
          </a:r>
        </a:p>
      </dsp:txBody>
      <dsp:txXfrm>
        <a:off x="0" y="3398853"/>
        <a:ext cx="6525661" cy="11329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B9DE37-2591-3FBC-4415-0798EA9C95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719BB2-4044-DB46-8152-A53D1D6D25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55E036-44DE-4DB6-B39A-7EF029F6B033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484F4A-57D8-189B-8B9B-F927B936418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8B0EFF-2C0C-B88B-55E6-897E08026D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C9B27-5061-43AE-B89C-0F9BAB5CF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946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93C6C-DAFB-47FB-93A8-51530B0A0ED7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5A62F-2362-4553-A8D3-DDC42D2E5E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411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5A62F-2362-4553-A8D3-DDC42D2E5E9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430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A580F-E35D-42E1-AF82-E41CC201EA9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535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5A62F-2362-4553-A8D3-DDC42D2E5E9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740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5A62F-2362-4553-A8D3-DDC42D2E5E9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920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5A62F-2362-4553-A8D3-DDC42D2E5E9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154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5A62F-2362-4553-A8D3-DDC42D2E5E9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575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5A62F-2362-4553-A8D3-DDC42D2E5E9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324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16E56-FDF5-80DB-5CDA-739D74C61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BA22BC-DB16-87D4-19C4-CF5DB4ABAD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792DF0-1F51-8987-9B9C-F1420522AB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44CA1F-F875-BA07-6826-FCEF3EBF15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5A62F-2362-4553-A8D3-DDC42D2E5E9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503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5A62F-2362-4553-A8D3-DDC42D2E5E9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32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560529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618870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778441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9498770-5483-773B-4916-4A4C078251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39" y="8"/>
            <a:ext cx="12188938" cy="6857992"/>
          </a:xfrm>
          <a:custGeom>
            <a:avLst/>
            <a:gdLst>
              <a:gd name="connsiteX0" fmla="*/ 10789622 w 12188938"/>
              <a:gd name="connsiteY0" fmla="*/ 4110765 h 6857992"/>
              <a:gd name="connsiteX1" fmla="*/ 10793496 w 12188938"/>
              <a:gd name="connsiteY1" fmla="*/ 4192880 h 6857992"/>
              <a:gd name="connsiteX2" fmla="*/ 10789622 w 12188938"/>
              <a:gd name="connsiteY2" fmla="*/ 4110765 h 6857992"/>
              <a:gd name="connsiteX3" fmla="*/ 11430043 w 12188938"/>
              <a:gd name="connsiteY3" fmla="*/ 4107476 h 6857992"/>
              <a:gd name="connsiteX4" fmla="*/ 11480790 w 12188938"/>
              <a:gd name="connsiteY4" fmla="*/ 4171816 h 6857992"/>
              <a:gd name="connsiteX5" fmla="*/ 11430043 w 12188938"/>
              <a:gd name="connsiteY5" fmla="*/ 4107476 h 6857992"/>
              <a:gd name="connsiteX6" fmla="*/ 11643184 w 12188938"/>
              <a:gd name="connsiteY6" fmla="*/ 4107090 h 6857992"/>
              <a:gd name="connsiteX7" fmla="*/ 11643184 w 12188938"/>
              <a:gd name="connsiteY7" fmla="*/ 4186306 h 6857992"/>
              <a:gd name="connsiteX8" fmla="*/ 11643184 w 12188938"/>
              <a:gd name="connsiteY8" fmla="*/ 4107090 h 6857992"/>
              <a:gd name="connsiteX9" fmla="*/ 11084439 w 12188938"/>
              <a:gd name="connsiteY9" fmla="*/ 4104189 h 6857992"/>
              <a:gd name="connsiteX10" fmla="*/ 11088324 w 12188938"/>
              <a:gd name="connsiteY10" fmla="*/ 4196932 h 6857992"/>
              <a:gd name="connsiteX11" fmla="*/ 11084439 w 12188938"/>
              <a:gd name="connsiteY11" fmla="*/ 4104189 h 6857992"/>
              <a:gd name="connsiteX12" fmla="*/ 11977268 w 12188938"/>
              <a:gd name="connsiteY12" fmla="*/ 4064583 h 6857992"/>
              <a:gd name="connsiteX13" fmla="*/ 11957860 w 12188938"/>
              <a:gd name="connsiteY13" fmla="*/ 4157259 h 6857992"/>
              <a:gd name="connsiteX14" fmla="*/ 11977268 w 12188938"/>
              <a:gd name="connsiteY14" fmla="*/ 4064583 h 6857992"/>
              <a:gd name="connsiteX15" fmla="*/ 10164195 w 12188938"/>
              <a:gd name="connsiteY15" fmla="*/ 4056856 h 6857992"/>
              <a:gd name="connsiteX16" fmla="*/ 10164195 w 12188938"/>
              <a:gd name="connsiteY16" fmla="*/ 4150563 h 6857992"/>
              <a:gd name="connsiteX17" fmla="*/ 10164195 w 12188938"/>
              <a:gd name="connsiteY17" fmla="*/ 4056856 h 6857992"/>
              <a:gd name="connsiteX18" fmla="*/ 10470889 w 12188938"/>
              <a:gd name="connsiteY18" fmla="*/ 4053956 h 6857992"/>
              <a:gd name="connsiteX19" fmla="*/ 10447647 w 12188938"/>
              <a:gd name="connsiteY19" fmla="*/ 4147134 h 6857992"/>
              <a:gd name="connsiteX20" fmla="*/ 10470889 w 12188938"/>
              <a:gd name="connsiteY20" fmla="*/ 4053956 h 6857992"/>
              <a:gd name="connsiteX21" fmla="*/ 152046 w 12188938"/>
              <a:gd name="connsiteY21" fmla="*/ 3893917 h 6857992"/>
              <a:gd name="connsiteX22" fmla="*/ 124874 w 12188938"/>
              <a:gd name="connsiteY22" fmla="*/ 3973187 h 6857992"/>
              <a:gd name="connsiteX23" fmla="*/ 152046 w 12188938"/>
              <a:gd name="connsiteY23" fmla="*/ 3893917 h 6857992"/>
              <a:gd name="connsiteX24" fmla="*/ 638431 w 12188938"/>
              <a:gd name="connsiteY24" fmla="*/ 3886118 h 6857992"/>
              <a:gd name="connsiteX25" fmla="*/ 591851 w 12188938"/>
              <a:gd name="connsiteY25" fmla="*/ 3954475 h 6857992"/>
              <a:gd name="connsiteX26" fmla="*/ 638431 w 12188938"/>
              <a:gd name="connsiteY26" fmla="*/ 3886118 h 6857992"/>
              <a:gd name="connsiteX27" fmla="*/ 2020621 w 12188938"/>
              <a:gd name="connsiteY27" fmla="*/ 3879602 h 6857992"/>
              <a:gd name="connsiteX28" fmla="*/ 1970159 w 12188938"/>
              <a:gd name="connsiteY28" fmla="*/ 3940557 h 6857992"/>
              <a:gd name="connsiteX29" fmla="*/ 2020621 w 12188938"/>
              <a:gd name="connsiteY29" fmla="*/ 3879602 h 6857992"/>
              <a:gd name="connsiteX30" fmla="*/ 1438182 w 12188938"/>
              <a:gd name="connsiteY30" fmla="*/ 3868995 h 6857992"/>
              <a:gd name="connsiteX31" fmla="*/ 1438182 w 12188938"/>
              <a:gd name="connsiteY31" fmla="*/ 3947246 h 6857992"/>
              <a:gd name="connsiteX32" fmla="*/ 1438182 w 12188938"/>
              <a:gd name="connsiteY32" fmla="*/ 3868995 h 6857992"/>
              <a:gd name="connsiteX33" fmla="*/ 1765862 w 12188938"/>
              <a:gd name="connsiteY33" fmla="*/ 3862391 h 6857992"/>
              <a:gd name="connsiteX34" fmla="*/ 1738637 w 12188938"/>
              <a:gd name="connsiteY34" fmla="*/ 3951206 h 6857992"/>
              <a:gd name="connsiteX35" fmla="*/ 1765862 w 12188938"/>
              <a:gd name="connsiteY35" fmla="*/ 3862391 h 6857992"/>
              <a:gd name="connsiteX36" fmla="*/ 1154678 w 12188938"/>
              <a:gd name="connsiteY36" fmla="*/ 3861266 h 6857992"/>
              <a:gd name="connsiteX37" fmla="*/ 1154678 w 12188938"/>
              <a:gd name="connsiteY37" fmla="*/ 3939811 h 6857992"/>
              <a:gd name="connsiteX38" fmla="*/ 1154678 w 12188938"/>
              <a:gd name="connsiteY38" fmla="*/ 3861266 h 6857992"/>
              <a:gd name="connsiteX39" fmla="*/ 878722 w 12188938"/>
              <a:gd name="connsiteY39" fmla="*/ 3858367 h 6857992"/>
              <a:gd name="connsiteX40" fmla="*/ 902082 w 12188938"/>
              <a:gd name="connsiteY40" fmla="*/ 3947246 h 6857992"/>
              <a:gd name="connsiteX41" fmla="*/ 878722 w 12188938"/>
              <a:gd name="connsiteY41" fmla="*/ 3858367 h 6857992"/>
              <a:gd name="connsiteX42" fmla="*/ 449757 w 12188938"/>
              <a:gd name="connsiteY42" fmla="*/ 3849853 h 6857992"/>
              <a:gd name="connsiteX43" fmla="*/ 368452 w 12188938"/>
              <a:gd name="connsiteY43" fmla="*/ 3914667 h 6857992"/>
              <a:gd name="connsiteX44" fmla="*/ 449757 w 12188938"/>
              <a:gd name="connsiteY44" fmla="*/ 3849853 h 6857992"/>
              <a:gd name="connsiteX45" fmla="*/ 11651208 w 12188938"/>
              <a:gd name="connsiteY45" fmla="*/ 3796213 h 6857992"/>
              <a:gd name="connsiteX46" fmla="*/ 11600851 w 12188938"/>
              <a:gd name="connsiteY46" fmla="*/ 3856978 h 6857992"/>
              <a:gd name="connsiteX47" fmla="*/ 11651208 w 12188938"/>
              <a:gd name="connsiteY47" fmla="*/ 3796213 h 6857992"/>
              <a:gd name="connsiteX48" fmla="*/ 11969505 w 12188938"/>
              <a:gd name="connsiteY48" fmla="*/ 3789255 h 6857992"/>
              <a:gd name="connsiteX49" fmla="*/ 11946215 w 12188938"/>
              <a:gd name="connsiteY49" fmla="*/ 3878313 h 6857992"/>
              <a:gd name="connsiteX50" fmla="*/ 11969505 w 12188938"/>
              <a:gd name="connsiteY50" fmla="*/ 3789255 h 6857992"/>
              <a:gd name="connsiteX51" fmla="*/ 11015833 w 12188938"/>
              <a:gd name="connsiteY51" fmla="*/ 3747231 h 6857992"/>
              <a:gd name="connsiteX52" fmla="*/ 11008064 w 12188938"/>
              <a:gd name="connsiteY52" fmla="*/ 3829375 h 6857992"/>
              <a:gd name="connsiteX53" fmla="*/ 11015833 w 12188938"/>
              <a:gd name="connsiteY53" fmla="*/ 3747231 h 6857992"/>
              <a:gd name="connsiteX54" fmla="*/ 10638051 w 12188938"/>
              <a:gd name="connsiteY54" fmla="*/ 3736359 h 6857992"/>
              <a:gd name="connsiteX55" fmla="*/ 10680915 w 12188938"/>
              <a:gd name="connsiteY55" fmla="*/ 3804381 h 6857992"/>
              <a:gd name="connsiteX56" fmla="*/ 10638051 w 12188938"/>
              <a:gd name="connsiteY56" fmla="*/ 3736359 h 6857992"/>
              <a:gd name="connsiteX57" fmla="*/ 10264977 w 12188938"/>
              <a:gd name="connsiteY57" fmla="*/ 3722113 h 6857992"/>
              <a:gd name="connsiteX58" fmla="*/ 10233803 w 12188938"/>
              <a:gd name="connsiteY58" fmla="*/ 3811564 h 6857992"/>
              <a:gd name="connsiteX59" fmla="*/ 10264977 w 12188938"/>
              <a:gd name="connsiteY59" fmla="*/ 3722113 h 6857992"/>
              <a:gd name="connsiteX60" fmla="*/ 11255210 w 12188938"/>
              <a:gd name="connsiteY60" fmla="*/ 3710038 h 6857992"/>
              <a:gd name="connsiteX61" fmla="*/ 11305640 w 12188938"/>
              <a:gd name="connsiteY61" fmla="*/ 3785221 h 6857992"/>
              <a:gd name="connsiteX62" fmla="*/ 11255210 w 12188938"/>
              <a:gd name="connsiteY62" fmla="*/ 3710038 h 6857992"/>
              <a:gd name="connsiteX63" fmla="*/ 343061 w 12188938"/>
              <a:gd name="connsiteY63" fmla="*/ 3611056 h 6857992"/>
              <a:gd name="connsiteX64" fmla="*/ 327601 w 12188938"/>
              <a:gd name="connsiteY64" fmla="*/ 3703799 h 6857992"/>
              <a:gd name="connsiteX65" fmla="*/ 343061 w 12188938"/>
              <a:gd name="connsiteY65" fmla="*/ 3611056 h 6857992"/>
              <a:gd name="connsiteX66" fmla="*/ 2040279 w 12188938"/>
              <a:gd name="connsiteY66" fmla="*/ 3578335 h 6857992"/>
              <a:gd name="connsiteX67" fmla="*/ 2090709 w 12188938"/>
              <a:gd name="connsiteY67" fmla="*/ 3650011 h 6857992"/>
              <a:gd name="connsiteX68" fmla="*/ 2040279 w 12188938"/>
              <a:gd name="connsiteY68" fmla="*/ 3578335 h 6857992"/>
              <a:gd name="connsiteX69" fmla="*/ 99393 w 12188938"/>
              <a:gd name="connsiteY69" fmla="*/ 3575932 h 6857992"/>
              <a:gd name="connsiteX70" fmla="*/ 149855 w 12188938"/>
              <a:gd name="connsiteY70" fmla="*/ 3647887 h 6857992"/>
              <a:gd name="connsiteX71" fmla="*/ 99393 w 12188938"/>
              <a:gd name="connsiteY71" fmla="*/ 3575932 h 6857992"/>
              <a:gd name="connsiteX72" fmla="*/ 801257 w 12188938"/>
              <a:gd name="connsiteY72" fmla="*/ 3571806 h 6857992"/>
              <a:gd name="connsiteX73" fmla="*/ 847929 w 12188938"/>
              <a:gd name="connsiteY73" fmla="*/ 3639458 h 6857992"/>
              <a:gd name="connsiteX74" fmla="*/ 801257 w 12188938"/>
              <a:gd name="connsiteY74" fmla="*/ 3571806 h 6857992"/>
              <a:gd name="connsiteX75" fmla="*/ 1771669 w 12188938"/>
              <a:gd name="connsiteY75" fmla="*/ 3571447 h 6857992"/>
              <a:gd name="connsiteX76" fmla="*/ 1775551 w 12188938"/>
              <a:gd name="connsiteY76" fmla="*/ 3653562 h 6857992"/>
              <a:gd name="connsiteX77" fmla="*/ 1771669 w 12188938"/>
              <a:gd name="connsiteY77" fmla="*/ 3571447 h 6857992"/>
              <a:gd name="connsiteX78" fmla="*/ 1531232 w 12188938"/>
              <a:gd name="connsiteY78" fmla="*/ 3567584 h 6857992"/>
              <a:gd name="connsiteX79" fmla="*/ 1515737 w 12188938"/>
              <a:gd name="connsiteY79" fmla="*/ 3661291 h 6857992"/>
              <a:gd name="connsiteX80" fmla="*/ 1531232 w 12188938"/>
              <a:gd name="connsiteY80" fmla="*/ 3567584 h 6857992"/>
              <a:gd name="connsiteX81" fmla="*/ 576083 w 12188938"/>
              <a:gd name="connsiteY81" fmla="*/ 3560820 h 6857992"/>
              <a:gd name="connsiteX82" fmla="*/ 579988 w 12188938"/>
              <a:gd name="connsiteY82" fmla="*/ 3657427 h 6857992"/>
              <a:gd name="connsiteX83" fmla="*/ 576083 w 12188938"/>
              <a:gd name="connsiteY83" fmla="*/ 3560820 h 6857992"/>
              <a:gd name="connsiteX84" fmla="*/ 1243735 w 12188938"/>
              <a:gd name="connsiteY84" fmla="*/ 3554060 h 6857992"/>
              <a:gd name="connsiteX85" fmla="*/ 1267115 w 12188938"/>
              <a:gd name="connsiteY85" fmla="*/ 3621974 h 6857992"/>
              <a:gd name="connsiteX86" fmla="*/ 1298288 w 12188938"/>
              <a:gd name="connsiteY86" fmla="*/ 3607677 h 6857992"/>
              <a:gd name="connsiteX87" fmla="*/ 1243735 w 12188938"/>
              <a:gd name="connsiteY87" fmla="*/ 3554060 h 6857992"/>
              <a:gd name="connsiteX88" fmla="*/ 1069080 w 12188938"/>
              <a:gd name="connsiteY88" fmla="*/ 3514450 h 6857992"/>
              <a:gd name="connsiteX89" fmla="*/ 1057493 w 12188938"/>
              <a:gd name="connsiteY89" fmla="*/ 3603329 h 6857992"/>
              <a:gd name="connsiteX90" fmla="*/ 1069080 w 12188938"/>
              <a:gd name="connsiteY90" fmla="*/ 3514450 h 6857992"/>
              <a:gd name="connsiteX91" fmla="*/ 11577350 w 12188938"/>
              <a:gd name="connsiteY91" fmla="*/ 3430849 h 6857992"/>
              <a:gd name="connsiteX92" fmla="*/ 11534652 w 12188938"/>
              <a:gd name="connsiteY92" fmla="*/ 3506317 h 6857992"/>
              <a:gd name="connsiteX93" fmla="*/ 11577350 w 12188938"/>
              <a:gd name="connsiteY93" fmla="*/ 3430849 h 6857992"/>
              <a:gd name="connsiteX94" fmla="*/ 12105571 w 12188938"/>
              <a:gd name="connsiteY94" fmla="*/ 3430847 h 6857992"/>
              <a:gd name="connsiteX95" fmla="*/ 12160022 w 12188938"/>
              <a:gd name="connsiteY95" fmla="*/ 3498761 h 6857992"/>
              <a:gd name="connsiteX96" fmla="*/ 12105571 w 12188938"/>
              <a:gd name="connsiteY96" fmla="*/ 3430847 h 6857992"/>
              <a:gd name="connsiteX97" fmla="*/ 11825923 w 12188938"/>
              <a:gd name="connsiteY97" fmla="*/ 3416356 h 6857992"/>
              <a:gd name="connsiteX98" fmla="*/ 11794935 w 12188938"/>
              <a:gd name="connsiteY98" fmla="*/ 3488207 h 6857992"/>
              <a:gd name="connsiteX99" fmla="*/ 11825923 w 12188938"/>
              <a:gd name="connsiteY99" fmla="*/ 3416356 h 6857992"/>
              <a:gd name="connsiteX100" fmla="*/ 11297784 w 12188938"/>
              <a:gd name="connsiteY100" fmla="*/ 3380614 h 6857992"/>
              <a:gd name="connsiteX101" fmla="*/ 11239709 w 12188938"/>
              <a:gd name="connsiteY101" fmla="*/ 3448527 h 6857992"/>
              <a:gd name="connsiteX102" fmla="*/ 11297784 w 12188938"/>
              <a:gd name="connsiteY102" fmla="*/ 3380614 h 6857992"/>
              <a:gd name="connsiteX103" fmla="*/ 10284650 w 12188938"/>
              <a:gd name="connsiteY103" fmla="*/ 3366124 h 6857992"/>
              <a:gd name="connsiteX104" fmla="*/ 10261360 w 12188938"/>
              <a:gd name="connsiteY104" fmla="*/ 3459057 h 6857992"/>
              <a:gd name="connsiteX105" fmla="*/ 10284650 w 12188938"/>
              <a:gd name="connsiteY105" fmla="*/ 3366124 h 6857992"/>
              <a:gd name="connsiteX106" fmla="*/ 10933029 w 12188938"/>
              <a:gd name="connsiteY106" fmla="*/ 3359362 h 6857992"/>
              <a:gd name="connsiteX107" fmla="*/ 10983552 w 12188938"/>
              <a:gd name="connsiteY107" fmla="*/ 3434478 h 6857992"/>
              <a:gd name="connsiteX108" fmla="*/ 10933029 w 12188938"/>
              <a:gd name="connsiteY108" fmla="*/ 3359362 h 6857992"/>
              <a:gd name="connsiteX109" fmla="*/ 10579447 w 12188938"/>
              <a:gd name="connsiteY109" fmla="*/ 3355210 h 6857992"/>
              <a:gd name="connsiteX110" fmla="*/ 10649317 w 12188938"/>
              <a:gd name="connsiteY110" fmla="*/ 3416018 h 6857992"/>
              <a:gd name="connsiteX111" fmla="*/ 10579447 w 12188938"/>
              <a:gd name="connsiteY111" fmla="*/ 3355210 h 6857992"/>
              <a:gd name="connsiteX112" fmla="*/ 1915689 w 12188938"/>
              <a:gd name="connsiteY112" fmla="*/ 3277771 h 6857992"/>
              <a:gd name="connsiteX113" fmla="*/ 1896321 w 12188938"/>
              <a:gd name="connsiteY113" fmla="*/ 3359884 h 6857992"/>
              <a:gd name="connsiteX114" fmla="*/ 1915689 w 12188938"/>
              <a:gd name="connsiteY114" fmla="*/ 3277771 h 6857992"/>
              <a:gd name="connsiteX115" fmla="*/ 1698041 w 12188938"/>
              <a:gd name="connsiteY115" fmla="*/ 3245892 h 6857992"/>
              <a:gd name="connsiteX116" fmla="*/ 1682547 w 12188938"/>
              <a:gd name="connsiteY116" fmla="*/ 3335065 h 6857992"/>
              <a:gd name="connsiteX117" fmla="*/ 1698041 w 12188938"/>
              <a:gd name="connsiteY117" fmla="*/ 3245892 h 6857992"/>
              <a:gd name="connsiteX118" fmla="*/ 1104067 w 12188938"/>
              <a:gd name="connsiteY118" fmla="*/ 3224638 h 6857992"/>
              <a:gd name="connsiteX119" fmla="*/ 1061284 w 12188938"/>
              <a:gd name="connsiteY119" fmla="*/ 3296199 h 6857992"/>
              <a:gd name="connsiteX120" fmla="*/ 1104067 w 12188938"/>
              <a:gd name="connsiteY120" fmla="*/ 3224638 h 6857992"/>
              <a:gd name="connsiteX121" fmla="*/ 1383806 w 12188938"/>
              <a:gd name="connsiteY121" fmla="*/ 3220776 h 6857992"/>
              <a:gd name="connsiteX122" fmla="*/ 1430332 w 12188938"/>
              <a:gd name="connsiteY122" fmla="*/ 3299346 h 6857992"/>
              <a:gd name="connsiteX123" fmla="*/ 1383806 w 12188938"/>
              <a:gd name="connsiteY123" fmla="*/ 3220776 h 6857992"/>
              <a:gd name="connsiteX124" fmla="*/ 804868 w 12188938"/>
              <a:gd name="connsiteY124" fmla="*/ 3191793 h 6857992"/>
              <a:gd name="connsiteX125" fmla="*/ 785446 w 12188938"/>
              <a:gd name="connsiteY125" fmla="*/ 3277771 h 6857992"/>
              <a:gd name="connsiteX126" fmla="*/ 804868 w 12188938"/>
              <a:gd name="connsiteY126" fmla="*/ 3191793 h 6857992"/>
              <a:gd name="connsiteX127" fmla="*/ 482687 w 12188938"/>
              <a:gd name="connsiteY127" fmla="*/ 3191410 h 6857992"/>
              <a:gd name="connsiteX128" fmla="*/ 455563 w 12188938"/>
              <a:gd name="connsiteY128" fmla="*/ 3195805 h 6857992"/>
              <a:gd name="connsiteX129" fmla="*/ 514013 w 12188938"/>
              <a:gd name="connsiteY129" fmla="*/ 3267146 h 6857992"/>
              <a:gd name="connsiteX130" fmla="*/ 482687 w 12188938"/>
              <a:gd name="connsiteY130" fmla="*/ 3191410 h 6857992"/>
              <a:gd name="connsiteX131" fmla="*/ 218915 w 12188938"/>
              <a:gd name="connsiteY131" fmla="*/ 3177302 h 6857992"/>
              <a:gd name="connsiteX132" fmla="*/ 187741 w 12188938"/>
              <a:gd name="connsiteY132" fmla="*/ 3267244 h 6857992"/>
              <a:gd name="connsiteX133" fmla="*/ 218915 w 12188938"/>
              <a:gd name="connsiteY133" fmla="*/ 3177302 h 6857992"/>
              <a:gd name="connsiteX134" fmla="*/ 2152903 w 12188938"/>
              <a:gd name="connsiteY134" fmla="*/ 1624906 h 6857992"/>
              <a:gd name="connsiteX135" fmla="*/ 2152903 w 12188938"/>
              <a:gd name="connsiteY135" fmla="*/ 5233079 h 6857992"/>
              <a:gd name="connsiteX136" fmla="*/ 10036020 w 12188938"/>
              <a:gd name="connsiteY136" fmla="*/ 5233079 h 6857992"/>
              <a:gd name="connsiteX137" fmla="*/ 10036020 w 12188938"/>
              <a:gd name="connsiteY137" fmla="*/ 3459281 h 6857992"/>
              <a:gd name="connsiteX138" fmla="*/ 10047194 w 12188938"/>
              <a:gd name="connsiteY138" fmla="*/ 3454934 h 6857992"/>
              <a:gd name="connsiteX139" fmla="*/ 10038968 w 12188938"/>
              <a:gd name="connsiteY139" fmla="*/ 3375592 h 6857992"/>
              <a:gd name="connsiteX140" fmla="*/ 10036020 w 12188938"/>
              <a:gd name="connsiteY140" fmla="*/ 3374870 h 6857992"/>
              <a:gd name="connsiteX141" fmla="*/ 10036020 w 12188938"/>
              <a:gd name="connsiteY141" fmla="*/ 1624906 h 6857992"/>
              <a:gd name="connsiteX142" fmla="*/ 0 w 12188938"/>
              <a:gd name="connsiteY142" fmla="*/ 0 h 6857992"/>
              <a:gd name="connsiteX143" fmla="*/ 12188938 w 12188938"/>
              <a:gd name="connsiteY143" fmla="*/ 0 h 6857992"/>
              <a:gd name="connsiteX144" fmla="*/ 12188938 w 12188938"/>
              <a:gd name="connsiteY144" fmla="*/ 6857992 h 6857992"/>
              <a:gd name="connsiteX145" fmla="*/ 0 w 12188938"/>
              <a:gd name="connsiteY145" fmla="*/ 6857992 h 685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12188938" h="6857992">
                <a:moveTo>
                  <a:pt x="10789622" y="4110765"/>
                </a:moveTo>
                <a:cubicBezTo>
                  <a:pt x="10708277" y="4128616"/>
                  <a:pt x="10735392" y="4189310"/>
                  <a:pt x="10793496" y="4192880"/>
                </a:cubicBezTo>
                <a:cubicBezTo>
                  <a:pt x="10859347" y="4189310"/>
                  <a:pt x="10851600" y="4110765"/>
                  <a:pt x="10789622" y="4110765"/>
                </a:cubicBezTo>
                <a:close/>
                <a:moveTo>
                  <a:pt x="11430043" y="4107476"/>
                </a:moveTo>
                <a:cubicBezTo>
                  <a:pt x="11320742" y="4150369"/>
                  <a:pt x="11414429" y="4207560"/>
                  <a:pt x="11480790" y="4171816"/>
                </a:cubicBezTo>
                <a:cubicBezTo>
                  <a:pt x="11488597" y="4143220"/>
                  <a:pt x="11461272" y="4100327"/>
                  <a:pt x="11430043" y="4107476"/>
                </a:cubicBezTo>
                <a:close/>
                <a:moveTo>
                  <a:pt x="11643184" y="4107090"/>
                </a:moveTo>
                <a:cubicBezTo>
                  <a:pt x="11569378" y="4121493"/>
                  <a:pt x="11592685" y="4171903"/>
                  <a:pt x="11643184" y="4186306"/>
                </a:cubicBezTo>
                <a:cubicBezTo>
                  <a:pt x="11713106" y="4186306"/>
                  <a:pt x="11705337" y="4110691"/>
                  <a:pt x="11643184" y="4107090"/>
                </a:cubicBezTo>
                <a:close/>
                <a:moveTo>
                  <a:pt x="11084439" y="4104189"/>
                </a:moveTo>
                <a:cubicBezTo>
                  <a:pt x="11002864" y="4107756"/>
                  <a:pt x="11014518" y="4196932"/>
                  <a:pt x="11088324" y="4196932"/>
                </a:cubicBezTo>
                <a:cubicBezTo>
                  <a:pt x="11146592" y="4186231"/>
                  <a:pt x="11127169" y="4111323"/>
                  <a:pt x="11084439" y="4104189"/>
                </a:cubicBezTo>
                <a:close/>
                <a:moveTo>
                  <a:pt x="11977268" y="4064583"/>
                </a:moveTo>
                <a:cubicBezTo>
                  <a:pt x="11899635" y="4071712"/>
                  <a:pt x="11884108" y="4132308"/>
                  <a:pt x="11957860" y="4157259"/>
                </a:cubicBezTo>
                <a:cubicBezTo>
                  <a:pt x="12016085" y="4167952"/>
                  <a:pt x="12039375" y="4071712"/>
                  <a:pt x="11977268" y="4064583"/>
                </a:cubicBezTo>
                <a:close/>
                <a:moveTo>
                  <a:pt x="10164195" y="4056856"/>
                </a:moveTo>
                <a:cubicBezTo>
                  <a:pt x="10082803" y="4064064"/>
                  <a:pt x="10086679" y="4143355"/>
                  <a:pt x="10164195" y="4150563"/>
                </a:cubicBezTo>
                <a:cubicBezTo>
                  <a:pt x="10222333" y="4139751"/>
                  <a:pt x="10206830" y="4071273"/>
                  <a:pt x="10164195" y="4056856"/>
                </a:cubicBezTo>
                <a:close/>
                <a:moveTo>
                  <a:pt x="10470889" y="4053956"/>
                </a:moveTo>
                <a:cubicBezTo>
                  <a:pt x="10439900" y="4071875"/>
                  <a:pt x="10381796" y="4075459"/>
                  <a:pt x="10447647" y="4147134"/>
                </a:cubicBezTo>
                <a:cubicBezTo>
                  <a:pt x="10532866" y="4165053"/>
                  <a:pt x="10532866" y="4064707"/>
                  <a:pt x="10470889" y="4053956"/>
                </a:cubicBezTo>
                <a:close/>
                <a:moveTo>
                  <a:pt x="152046" y="3893917"/>
                </a:moveTo>
                <a:cubicBezTo>
                  <a:pt x="93821" y="3890314"/>
                  <a:pt x="66649" y="3962377"/>
                  <a:pt x="124874" y="3973187"/>
                </a:cubicBezTo>
                <a:cubicBezTo>
                  <a:pt x="194744" y="4023631"/>
                  <a:pt x="221916" y="3901124"/>
                  <a:pt x="152046" y="3893917"/>
                </a:cubicBezTo>
                <a:close/>
                <a:moveTo>
                  <a:pt x="638431" y="3886118"/>
                </a:moveTo>
                <a:cubicBezTo>
                  <a:pt x="587970" y="3882520"/>
                  <a:pt x="568561" y="3918497"/>
                  <a:pt x="591851" y="3954475"/>
                </a:cubicBezTo>
                <a:cubicBezTo>
                  <a:pt x="665603" y="3986854"/>
                  <a:pt x="723828" y="3904106"/>
                  <a:pt x="638431" y="3886118"/>
                </a:cubicBezTo>
                <a:close/>
                <a:moveTo>
                  <a:pt x="2020621" y="3879602"/>
                </a:moveTo>
                <a:cubicBezTo>
                  <a:pt x="1993449" y="3915458"/>
                  <a:pt x="1977922" y="3854503"/>
                  <a:pt x="1970159" y="3940557"/>
                </a:cubicBezTo>
                <a:cubicBezTo>
                  <a:pt x="2040029" y="4040953"/>
                  <a:pt x="2125430" y="3897530"/>
                  <a:pt x="2020621" y="3879602"/>
                </a:cubicBezTo>
                <a:close/>
                <a:moveTo>
                  <a:pt x="1438182" y="3868995"/>
                </a:moveTo>
                <a:cubicBezTo>
                  <a:pt x="1356435" y="3890336"/>
                  <a:pt x="1391468" y="3925905"/>
                  <a:pt x="1438182" y="3947246"/>
                </a:cubicBezTo>
                <a:cubicBezTo>
                  <a:pt x="1504359" y="3940132"/>
                  <a:pt x="1500466" y="3876109"/>
                  <a:pt x="1438182" y="3868995"/>
                </a:cubicBezTo>
                <a:close/>
                <a:moveTo>
                  <a:pt x="1765862" y="3862391"/>
                </a:moveTo>
                <a:cubicBezTo>
                  <a:pt x="1730858" y="3876602"/>
                  <a:pt x="1676408" y="3887259"/>
                  <a:pt x="1738637" y="3951206"/>
                </a:cubicBezTo>
                <a:cubicBezTo>
                  <a:pt x="1835871" y="3972522"/>
                  <a:pt x="1831981" y="3873049"/>
                  <a:pt x="1765862" y="3862391"/>
                </a:cubicBezTo>
                <a:close/>
                <a:moveTo>
                  <a:pt x="1154678" y="3861266"/>
                </a:moveTo>
                <a:cubicBezTo>
                  <a:pt x="1077376" y="3879117"/>
                  <a:pt x="1108297" y="3925530"/>
                  <a:pt x="1154678" y="3939811"/>
                </a:cubicBezTo>
                <a:cubicBezTo>
                  <a:pt x="1224250" y="3943381"/>
                  <a:pt x="1220385" y="3871977"/>
                  <a:pt x="1154678" y="3861266"/>
                </a:cubicBezTo>
                <a:close/>
                <a:moveTo>
                  <a:pt x="878722" y="3858367"/>
                </a:moveTo>
                <a:cubicBezTo>
                  <a:pt x="793069" y="3890364"/>
                  <a:pt x="828109" y="3940136"/>
                  <a:pt x="902082" y="3947246"/>
                </a:cubicBezTo>
                <a:cubicBezTo>
                  <a:pt x="968269" y="3933025"/>
                  <a:pt x="917656" y="3861922"/>
                  <a:pt x="878722" y="3858367"/>
                </a:cubicBezTo>
                <a:close/>
                <a:moveTo>
                  <a:pt x="449757" y="3849853"/>
                </a:moveTo>
                <a:cubicBezTo>
                  <a:pt x="411040" y="3846252"/>
                  <a:pt x="352965" y="3867857"/>
                  <a:pt x="368452" y="3914667"/>
                </a:cubicBezTo>
                <a:cubicBezTo>
                  <a:pt x="411040" y="3965078"/>
                  <a:pt x="515576" y="3896663"/>
                  <a:pt x="449757" y="3849853"/>
                </a:cubicBezTo>
                <a:close/>
                <a:moveTo>
                  <a:pt x="11651208" y="3796213"/>
                </a:moveTo>
                <a:cubicBezTo>
                  <a:pt x="11620219" y="3824808"/>
                  <a:pt x="11604725" y="3774766"/>
                  <a:pt x="11600851" y="3856978"/>
                </a:cubicBezTo>
                <a:cubicBezTo>
                  <a:pt x="11662828" y="3953488"/>
                  <a:pt x="11751921" y="3810511"/>
                  <a:pt x="11651208" y="3796213"/>
                </a:cubicBezTo>
                <a:close/>
                <a:moveTo>
                  <a:pt x="11969505" y="3789255"/>
                </a:moveTo>
                <a:cubicBezTo>
                  <a:pt x="11938451" y="3803504"/>
                  <a:pt x="11884108" y="3814191"/>
                  <a:pt x="11946215" y="3878313"/>
                </a:cubicBezTo>
                <a:cubicBezTo>
                  <a:pt x="12039375" y="3903249"/>
                  <a:pt x="12039375" y="3799942"/>
                  <a:pt x="11969505" y="3789255"/>
                </a:cubicBezTo>
                <a:close/>
                <a:moveTo>
                  <a:pt x="11015833" y="3747231"/>
                </a:moveTo>
                <a:cubicBezTo>
                  <a:pt x="10945912" y="3747231"/>
                  <a:pt x="10934258" y="3854375"/>
                  <a:pt x="11008064" y="3829375"/>
                </a:cubicBezTo>
                <a:cubicBezTo>
                  <a:pt x="11046910" y="3865089"/>
                  <a:pt x="11077986" y="3747231"/>
                  <a:pt x="11015833" y="3747231"/>
                </a:cubicBezTo>
                <a:close/>
                <a:moveTo>
                  <a:pt x="10638051" y="3736359"/>
                </a:moveTo>
                <a:cubicBezTo>
                  <a:pt x="10525048" y="3765000"/>
                  <a:pt x="10610775" y="3854503"/>
                  <a:pt x="10680915" y="3804381"/>
                </a:cubicBezTo>
                <a:cubicBezTo>
                  <a:pt x="10688708" y="3775741"/>
                  <a:pt x="10673121" y="3732779"/>
                  <a:pt x="10638051" y="3736359"/>
                </a:cubicBezTo>
                <a:close/>
                <a:moveTo>
                  <a:pt x="10264977" y="3722113"/>
                </a:moveTo>
                <a:cubicBezTo>
                  <a:pt x="10214320" y="3729269"/>
                  <a:pt x="10179250" y="3786518"/>
                  <a:pt x="10233803" y="3811564"/>
                </a:cubicBezTo>
                <a:cubicBezTo>
                  <a:pt x="10288357" y="3818720"/>
                  <a:pt x="10342910" y="3747159"/>
                  <a:pt x="10264977" y="3722113"/>
                </a:cubicBezTo>
                <a:close/>
                <a:moveTo>
                  <a:pt x="11255210" y="3710038"/>
                </a:moveTo>
                <a:cubicBezTo>
                  <a:pt x="11146591" y="3735099"/>
                  <a:pt x="11235813" y="3831762"/>
                  <a:pt x="11305640" y="3785221"/>
                </a:cubicBezTo>
                <a:cubicBezTo>
                  <a:pt x="11313398" y="3749419"/>
                  <a:pt x="11282364" y="3713618"/>
                  <a:pt x="11255210" y="3710038"/>
                </a:cubicBezTo>
                <a:close/>
                <a:moveTo>
                  <a:pt x="343061" y="3611056"/>
                </a:moveTo>
                <a:cubicBezTo>
                  <a:pt x="281219" y="3621757"/>
                  <a:pt x="258029" y="3682397"/>
                  <a:pt x="327601" y="3703799"/>
                </a:cubicBezTo>
                <a:cubicBezTo>
                  <a:pt x="385577" y="3700232"/>
                  <a:pt x="404903" y="3621757"/>
                  <a:pt x="343061" y="3611056"/>
                </a:cubicBezTo>
                <a:close/>
                <a:moveTo>
                  <a:pt x="2040279" y="3578335"/>
                </a:moveTo>
                <a:cubicBezTo>
                  <a:pt x="1935539" y="3621341"/>
                  <a:pt x="2017003" y="3678681"/>
                  <a:pt x="2090709" y="3650011"/>
                </a:cubicBezTo>
                <a:cubicBezTo>
                  <a:pt x="2102350" y="3628508"/>
                  <a:pt x="2071313" y="3567584"/>
                  <a:pt x="2040279" y="3578335"/>
                </a:cubicBezTo>
                <a:close/>
                <a:moveTo>
                  <a:pt x="99393" y="3575932"/>
                </a:moveTo>
                <a:cubicBezTo>
                  <a:pt x="-1531" y="3611909"/>
                  <a:pt x="64458" y="3680266"/>
                  <a:pt x="149855" y="3647887"/>
                </a:cubicBezTo>
                <a:cubicBezTo>
                  <a:pt x="153736" y="3611909"/>
                  <a:pt x="130446" y="3575932"/>
                  <a:pt x="99393" y="3575932"/>
                </a:cubicBezTo>
                <a:close/>
                <a:moveTo>
                  <a:pt x="801257" y="3571806"/>
                </a:moveTo>
                <a:cubicBezTo>
                  <a:pt x="692355" y="3600291"/>
                  <a:pt x="777921" y="3689306"/>
                  <a:pt x="847929" y="3639458"/>
                </a:cubicBezTo>
                <a:cubicBezTo>
                  <a:pt x="851818" y="3610973"/>
                  <a:pt x="836261" y="3564685"/>
                  <a:pt x="801257" y="3571806"/>
                </a:cubicBezTo>
                <a:close/>
                <a:moveTo>
                  <a:pt x="1771669" y="3571447"/>
                </a:moveTo>
                <a:cubicBezTo>
                  <a:pt x="1701799" y="3582158"/>
                  <a:pt x="1678509" y="3649992"/>
                  <a:pt x="1775551" y="3653562"/>
                </a:cubicBezTo>
                <a:cubicBezTo>
                  <a:pt x="1826012" y="3642851"/>
                  <a:pt x="1833776" y="3571447"/>
                  <a:pt x="1771669" y="3571447"/>
                </a:cubicBezTo>
                <a:close/>
                <a:moveTo>
                  <a:pt x="1531232" y="3567584"/>
                </a:moveTo>
                <a:cubicBezTo>
                  <a:pt x="1449886" y="3578396"/>
                  <a:pt x="1438265" y="3632458"/>
                  <a:pt x="1515737" y="3661291"/>
                </a:cubicBezTo>
                <a:cubicBezTo>
                  <a:pt x="1577714" y="3661291"/>
                  <a:pt x="1589335" y="3578396"/>
                  <a:pt x="1531232" y="3567584"/>
                </a:cubicBezTo>
                <a:close/>
                <a:moveTo>
                  <a:pt x="576083" y="3560820"/>
                </a:moveTo>
                <a:cubicBezTo>
                  <a:pt x="494078" y="3564398"/>
                  <a:pt x="505793" y="3650271"/>
                  <a:pt x="579988" y="3657427"/>
                </a:cubicBezTo>
                <a:cubicBezTo>
                  <a:pt x="634658" y="3643115"/>
                  <a:pt x="622943" y="3571554"/>
                  <a:pt x="576083" y="3560820"/>
                </a:cubicBezTo>
                <a:close/>
                <a:moveTo>
                  <a:pt x="1243735" y="3554060"/>
                </a:moveTo>
                <a:cubicBezTo>
                  <a:pt x="1169699" y="3571932"/>
                  <a:pt x="1196975" y="3661293"/>
                  <a:pt x="1267115" y="3621974"/>
                </a:cubicBezTo>
                <a:cubicBezTo>
                  <a:pt x="1274908" y="3614825"/>
                  <a:pt x="1286598" y="3596953"/>
                  <a:pt x="1298288" y="3607677"/>
                </a:cubicBezTo>
                <a:cubicBezTo>
                  <a:pt x="1306082" y="3582656"/>
                  <a:pt x="1271012" y="3554060"/>
                  <a:pt x="1243735" y="3554060"/>
                </a:cubicBezTo>
                <a:close/>
                <a:moveTo>
                  <a:pt x="1069080" y="3514450"/>
                </a:moveTo>
                <a:cubicBezTo>
                  <a:pt x="995691" y="3532226"/>
                  <a:pt x="960928" y="3603329"/>
                  <a:pt x="1057493" y="3603329"/>
                </a:cubicBezTo>
                <a:cubicBezTo>
                  <a:pt x="1107706" y="3592664"/>
                  <a:pt x="1130882" y="3521560"/>
                  <a:pt x="1069080" y="3514450"/>
                </a:cubicBezTo>
                <a:close/>
                <a:moveTo>
                  <a:pt x="11577350" y="3430849"/>
                </a:moveTo>
                <a:cubicBezTo>
                  <a:pt x="11526888" y="3430849"/>
                  <a:pt x="11507480" y="3470380"/>
                  <a:pt x="11534652" y="3506317"/>
                </a:cubicBezTo>
                <a:cubicBezTo>
                  <a:pt x="11608404" y="3520692"/>
                  <a:pt x="11662747" y="3463193"/>
                  <a:pt x="11577350" y="3430849"/>
                </a:cubicBezTo>
                <a:close/>
                <a:moveTo>
                  <a:pt x="12105571" y="3430847"/>
                </a:moveTo>
                <a:cubicBezTo>
                  <a:pt x="12000559" y="3466591"/>
                  <a:pt x="12082235" y="3538080"/>
                  <a:pt x="12160022" y="3498761"/>
                </a:cubicBezTo>
                <a:cubicBezTo>
                  <a:pt x="12156133" y="3470166"/>
                  <a:pt x="12136686" y="3430847"/>
                  <a:pt x="12105571" y="3430847"/>
                </a:cubicBezTo>
                <a:close/>
                <a:moveTo>
                  <a:pt x="11825923" y="3416356"/>
                </a:moveTo>
                <a:cubicBezTo>
                  <a:pt x="11744578" y="3419949"/>
                  <a:pt x="11756199" y="3498984"/>
                  <a:pt x="11794935" y="3488207"/>
                </a:cubicBezTo>
                <a:cubicBezTo>
                  <a:pt x="11868533" y="3531317"/>
                  <a:pt x="11895648" y="3423543"/>
                  <a:pt x="11825923" y="3416356"/>
                </a:cubicBezTo>
                <a:close/>
                <a:moveTo>
                  <a:pt x="11297784" y="3380614"/>
                </a:moveTo>
                <a:cubicBezTo>
                  <a:pt x="11255196" y="3384189"/>
                  <a:pt x="11224222" y="3402061"/>
                  <a:pt x="11239709" y="3448527"/>
                </a:cubicBezTo>
                <a:cubicBezTo>
                  <a:pt x="11301656" y="3523589"/>
                  <a:pt x="11386833" y="3416358"/>
                  <a:pt x="11297784" y="3380614"/>
                </a:cubicBezTo>
                <a:close/>
                <a:moveTo>
                  <a:pt x="10284650" y="3366124"/>
                </a:moveTo>
                <a:cubicBezTo>
                  <a:pt x="10253596" y="3380421"/>
                  <a:pt x="10199253" y="3391144"/>
                  <a:pt x="10261360" y="3459057"/>
                </a:cubicBezTo>
                <a:cubicBezTo>
                  <a:pt x="10354520" y="3473355"/>
                  <a:pt x="10350638" y="3376847"/>
                  <a:pt x="10284650" y="3366124"/>
                </a:cubicBezTo>
                <a:close/>
                <a:moveTo>
                  <a:pt x="10933029" y="3359362"/>
                </a:moveTo>
                <a:cubicBezTo>
                  <a:pt x="10820322" y="3384401"/>
                  <a:pt x="10917483" y="3491711"/>
                  <a:pt x="10983552" y="3434478"/>
                </a:cubicBezTo>
                <a:cubicBezTo>
                  <a:pt x="10991325" y="3402285"/>
                  <a:pt x="10960234" y="3366515"/>
                  <a:pt x="10933029" y="3359362"/>
                </a:cubicBezTo>
                <a:close/>
                <a:moveTo>
                  <a:pt x="10579447" y="3355210"/>
                </a:moveTo>
                <a:cubicBezTo>
                  <a:pt x="10494050" y="3401711"/>
                  <a:pt x="10598855" y="3483982"/>
                  <a:pt x="10649317" y="3416018"/>
                </a:cubicBezTo>
                <a:cubicBezTo>
                  <a:pt x="10649317" y="3380249"/>
                  <a:pt x="10633790" y="3351633"/>
                  <a:pt x="10579447" y="3355210"/>
                </a:cubicBezTo>
                <a:close/>
                <a:moveTo>
                  <a:pt x="1915689" y="3277771"/>
                </a:moveTo>
                <a:cubicBezTo>
                  <a:pt x="1869206" y="3284911"/>
                  <a:pt x="1853712" y="3334893"/>
                  <a:pt x="1896321" y="3359884"/>
                </a:cubicBezTo>
                <a:cubicBezTo>
                  <a:pt x="1973793" y="3338462"/>
                  <a:pt x="2004782" y="3302761"/>
                  <a:pt x="1915689" y="3277771"/>
                </a:cubicBezTo>
                <a:close/>
                <a:moveTo>
                  <a:pt x="1698041" y="3245892"/>
                </a:moveTo>
                <a:cubicBezTo>
                  <a:pt x="1616696" y="3256592"/>
                  <a:pt x="1605075" y="3310097"/>
                  <a:pt x="1682547" y="3335065"/>
                </a:cubicBezTo>
                <a:cubicBezTo>
                  <a:pt x="1744524" y="3338632"/>
                  <a:pt x="1756145" y="3253025"/>
                  <a:pt x="1698041" y="3245892"/>
                </a:cubicBezTo>
                <a:close/>
                <a:moveTo>
                  <a:pt x="1104067" y="3224638"/>
                </a:moveTo>
                <a:cubicBezTo>
                  <a:pt x="1057395" y="3231794"/>
                  <a:pt x="1030170" y="3253263"/>
                  <a:pt x="1061284" y="3296199"/>
                </a:cubicBezTo>
                <a:cubicBezTo>
                  <a:pt x="1139071" y="3321243"/>
                  <a:pt x="1189633" y="3260418"/>
                  <a:pt x="1104067" y="3224638"/>
                </a:cubicBezTo>
                <a:close/>
                <a:moveTo>
                  <a:pt x="1383806" y="3220776"/>
                </a:moveTo>
                <a:cubicBezTo>
                  <a:pt x="1283002" y="3238632"/>
                  <a:pt x="1345035" y="3338631"/>
                  <a:pt x="1430332" y="3299346"/>
                </a:cubicBezTo>
                <a:cubicBezTo>
                  <a:pt x="1461349" y="3277918"/>
                  <a:pt x="1395437" y="3220776"/>
                  <a:pt x="1383806" y="3220776"/>
                </a:cubicBezTo>
                <a:close/>
                <a:moveTo>
                  <a:pt x="804868" y="3191793"/>
                </a:moveTo>
                <a:cubicBezTo>
                  <a:pt x="762138" y="3202540"/>
                  <a:pt x="742716" y="3252696"/>
                  <a:pt x="785446" y="3277771"/>
                </a:cubicBezTo>
                <a:cubicBezTo>
                  <a:pt x="859252" y="3263441"/>
                  <a:pt x="886444" y="3213289"/>
                  <a:pt x="804868" y="3191793"/>
                </a:cubicBezTo>
                <a:close/>
                <a:moveTo>
                  <a:pt x="482687" y="3191410"/>
                </a:moveTo>
                <a:cubicBezTo>
                  <a:pt x="473950" y="3191737"/>
                  <a:pt x="464817" y="3193131"/>
                  <a:pt x="455563" y="3195805"/>
                </a:cubicBezTo>
                <a:cubicBezTo>
                  <a:pt x="432183" y="3231476"/>
                  <a:pt x="467253" y="3267146"/>
                  <a:pt x="514013" y="3267146"/>
                </a:cubicBezTo>
                <a:cubicBezTo>
                  <a:pt x="585614" y="3239056"/>
                  <a:pt x="543846" y="3189119"/>
                  <a:pt x="482687" y="3191410"/>
                </a:cubicBezTo>
                <a:close/>
                <a:moveTo>
                  <a:pt x="218915" y="3177302"/>
                </a:moveTo>
                <a:cubicBezTo>
                  <a:pt x="164362" y="3180900"/>
                  <a:pt x="133188" y="3242060"/>
                  <a:pt x="187741" y="3267244"/>
                </a:cubicBezTo>
                <a:cubicBezTo>
                  <a:pt x="242295" y="3281635"/>
                  <a:pt x="296848" y="3202486"/>
                  <a:pt x="218915" y="3177302"/>
                </a:cubicBezTo>
                <a:close/>
                <a:moveTo>
                  <a:pt x="2152903" y="1624906"/>
                </a:moveTo>
                <a:lnTo>
                  <a:pt x="2152903" y="5233079"/>
                </a:lnTo>
                <a:lnTo>
                  <a:pt x="10036020" y="5233079"/>
                </a:lnTo>
                <a:lnTo>
                  <a:pt x="10036020" y="3459281"/>
                </a:lnTo>
                <a:lnTo>
                  <a:pt x="10047194" y="3454934"/>
                </a:lnTo>
                <a:cubicBezTo>
                  <a:pt x="10075852" y="3435526"/>
                  <a:pt x="10071530" y="3391335"/>
                  <a:pt x="10038968" y="3375592"/>
                </a:cubicBezTo>
                <a:lnTo>
                  <a:pt x="10036020" y="3374870"/>
                </a:lnTo>
                <a:lnTo>
                  <a:pt x="10036020" y="1624906"/>
                </a:lnTo>
                <a:close/>
                <a:moveTo>
                  <a:pt x="0" y="0"/>
                </a:moveTo>
                <a:lnTo>
                  <a:pt x="12188938" y="0"/>
                </a:lnTo>
                <a:lnTo>
                  <a:pt x="12188938" y="6857992"/>
                </a:lnTo>
                <a:lnTo>
                  <a:pt x="0" y="6857992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52217" y="3001754"/>
            <a:ext cx="7883117" cy="854493"/>
          </a:xfr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315263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F603F58-3A9F-AB36-2AA1-3F51ECFFF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896112"/>
            <a:ext cx="9770165" cy="5029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9848" y="914400"/>
            <a:ext cx="3916018" cy="4992624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85865" y="914400"/>
            <a:ext cx="4784298" cy="4992624"/>
          </a:xfrm>
        </p:spPr>
        <p:txBody>
          <a:bodyPr anchor="ctr"/>
          <a:lstStyle>
            <a:lvl1pPr>
              <a:defRPr/>
            </a:lvl1pPr>
            <a:lvl2pPr marL="514350" indent="-285750">
              <a:buFont typeface="Arial" panose="020B0604020202020204" pitchFamily="34" charset="0"/>
              <a:buChar char="•"/>
              <a:defRPr/>
            </a:lvl2pPr>
            <a:lvl3pPr marL="822960">
              <a:defRPr/>
            </a:lvl3pPr>
            <a:lvl4pPr marL="1097280" indent="-285750">
              <a:buFont typeface="Arial" panose="020B0604020202020204" pitchFamily="34" charset="0"/>
              <a:buChar char="•"/>
              <a:defRPr/>
            </a:lvl4pPr>
            <a:lvl5pPr marL="1371600">
              <a:defRPr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A524BA3-05A5-6B79-0847-47B9200CA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4A96F87-C96C-5C77-5F19-7E7718B182C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A72435CD-AEF9-2E9D-2CB8-C32EF59C925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EE245742-CACD-E9FD-847C-368F946EFB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32BB9EC6-01D5-DED4-4BCB-E6E51D3B98B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DE36C030-58F1-1888-1D47-945FCC95846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466FDC08-12F1-2CB3-55E5-4223F1217DD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5E48192E-A210-10FC-64F0-87C12AD695C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A4D29756-7DDD-363E-DDBA-29F32449370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977AA206-7B0D-630E-2C5B-9550571F990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578E452-C96A-4AD6-03EF-7436CFB85BC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C438EC8D-F884-2CCB-C0B8-F1DFF293343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BA1C17DB-42EF-C725-6164-123558E5FD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06750BBF-690D-5F90-5163-18063ADC255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89906FC3-98D6-7517-878A-5C26150B3F6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75F49575-E7DD-AE0C-5DF7-E0C7318676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709045A5-2F7F-92CC-97B8-410B6D7E4D6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703C71CC-B46F-7BBE-90EA-2001D8AD547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4C944EE-3B01-2182-831C-BAFA820EA3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727646B3-834E-594A-5B4B-B217CB5CC95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4098E858-E702-BCEE-34E1-4FB7FCC0384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1D73C9C0-AEBB-4212-2317-04A443DE6CC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7A9ADFE8-600D-EC70-1526-70D43721D47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47093F4D-746D-B229-71F1-BBBD2A412DE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E79385DE-E8DC-D3BD-8F48-2B0EC4A7A4F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ADB21756-515B-FDA0-F289-99C5BA0AC20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3CA68471-EC31-03E2-FABA-89DF61C9542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4C6DCACC-784C-B8E8-8898-8A3054F7BB1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5142D3E8-23FC-2DE1-4133-445F85F8586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34331B7-F09D-F2F0-D7E6-0EB8C688F7F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305070D6-F045-EA4D-B977-990FA5AD80A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9A4AB825-6845-E0D4-F157-1B948E19375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1DC24A75-0693-795A-17CD-2BC189B01B0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7623FAB8-FD45-2810-775A-D5F12B0C597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AFB53E66-FB09-7C3D-5E42-BA4B99CBF4D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C0748BCE-826C-3D38-4EA4-53C9E7ECCA7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3088280-5A11-FEE1-C425-5F9B9138566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7C801BDC-004A-68E7-856A-D681506B773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0BDA8CC8-E51E-5BF7-CBC2-B60291A802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3B0B61F7-5A35-A15E-6E4B-6D6A298FFA5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81D6A465-F994-20E5-49E8-175597AD68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D75A0419-EF75-A155-9681-652E6B346EA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45DD044E-FBD8-59A7-C0A4-1B4C0C42510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ED7D8618-6C65-EAFD-D6C9-9BDCFD912A6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80EC0767-4417-DE89-BD3D-00D457589FC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9ECD19A6-4F3F-15B6-5735-411CA65BA36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812AA157-A92D-EA70-8BFE-88D61D0C1E1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6B31E4CC-E710-8892-2E71-34DC876F651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85E5200A-6950-CF88-4242-8FD3D625DEA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CA54D161-9EF8-78DF-1B0A-4766817848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C64272B3-20CB-3F91-8A8F-595CFB252B0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4E27BC89-3702-B5D8-FF7A-2A9DC0C0EC1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83653270-5B66-5986-EFCD-119B007A9B5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F3BF5718-BDC9-840C-4E9A-1D89A5934AD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C228B2C6-09B9-0197-99EA-39EC047DF7B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57C6648C-C0B4-BD17-D230-91DE452DAB1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9AC9B6FA-998F-B567-2F39-781F57ACA70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2B138FE-612F-3B50-AB2F-C13E6E2A875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9555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pictu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76C4EAC-BBDE-1963-BD72-3BD2A47DC5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1541" y="4529448"/>
            <a:ext cx="10866378" cy="1806056"/>
          </a:xfrm>
        </p:spPr>
        <p:txBody>
          <a:bodyPr anchor="ctr">
            <a:no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8" name="Picture Placeholder 107">
            <a:extLst>
              <a:ext uri="{FF2B5EF4-FFF2-40B4-BE49-F238E27FC236}">
                <a16:creationId xmlns:a16="http://schemas.microsoft.com/office/drawing/2014/main" id="{E12E6D41-7C52-E539-371E-04865B83A3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362" y="1108"/>
            <a:ext cx="12196362" cy="4491095"/>
          </a:xfrm>
          <a:custGeom>
            <a:avLst/>
            <a:gdLst>
              <a:gd name="connsiteX0" fmla="*/ 8875213 w 12196362"/>
              <a:gd name="connsiteY0" fmla="*/ 4399821 h 4491095"/>
              <a:gd name="connsiteX1" fmla="*/ 8828080 w 12196362"/>
              <a:gd name="connsiteY1" fmla="*/ 4408867 h 4491095"/>
              <a:gd name="connsiteX2" fmla="*/ 8864147 w 12196362"/>
              <a:gd name="connsiteY2" fmla="*/ 4457362 h 4491095"/>
              <a:gd name="connsiteX3" fmla="*/ 8875213 w 12196362"/>
              <a:gd name="connsiteY3" fmla="*/ 4399821 h 4491095"/>
              <a:gd name="connsiteX4" fmla="*/ 11795748 w 12196362"/>
              <a:gd name="connsiteY4" fmla="*/ 4398237 h 4491095"/>
              <a:gd name="connsiteX5" fmla="*/ 11750385 w 12196362"/>
              <a:gd name="connsiteY5" fmla="*/ 4404102 h 4491095"/>
              <a:gd name="connsiteX6" fmla="*/ 11792983 w 12196362"/>
              <a:gd name="connsiteY6" fmla="*/ 4464646 h 4491095"/>
              <a:gd name="connsiteX7" fmla="*/ 11795748 w 12196362"/>
              <a:gd name="connsiteY7" fmla="*/ 4398237 h 4491095"/>
              <a:gd name="connsiteX8" fmla="*/ 8107164 w 12196362"/>
              <a:gd name="connsiteY8" fmla="*/ 4395054 h 4491095"/>
              <a:gd name="connsiteX9" fmla="*/ 8099310 w 12196362"/>
              <a:gd name="connsiteY9" fmla="*/ 4462595 h 4491095"/>
              <a:gd name="connsiteX10" fmla="*/ 8145304 w 12196362"/>
              <a:gd name="connsiteY10" fmla="*/ 4399557 h 4491095"/>
              <a:gd name="connsiteX11" fmla="*/ 8107164 w 12196362"/>
              <a:gd name="connsiteY11" fmla="*/ 4395054 h 4491095"/>
              <a:gd name="connsiteX12" fmla="*/ 9086283 w 12196362"/>
              <a:gd name="connsiteY12" fmla="*/ 4387521 h 4491095"/>
              <a:gd name="connsiteX13" fmla="*/ 9106048 w 12196362"/>
              <a:gd name="connsiteY13" fmla="*/ 4462596 h 4491095"/>
              <a:gd name="connsiteX14" fmla="*/ 9086283 w 12196362"/>
              <a:gd name="connsiteY14" fmla="*/ 4387521 h 4491095"/>
              <a:gd name="connsiteX15" fmla="*/ 12052208 w 12196362"/>
              <a:gd name="connsiteY15" fmla="*/ 4382645 h 4491095"/>
              <a:gd name="connsiteX16" fmla="*/ 12055487 w 12196362"/>
              <a:gd name="connsiteY16" fmla="*/ 4452007 h 4491095"/>
              <a:gd name="connsiteX17" fmla="*/ 12052208 w 12196362"/>
              <a:gd name="connsiteY17" fmla="*/ 4382645 h 4491095"/>
              <a:gd name="connsiteX18" fmla="*/ 8337035 w 12196362"/>
              <a:gd name="connsiteY18" fmla="*/ 4373903 h 4491095"/>
              <a:gd name="connsiteX19" fmla="*/ 8289800 w 12196362"/>
              <a:gd name="connsiteY19" fmla="*/ 4378484 h 4491095"/>
              <a:gd name="connsiteX20" fmla="*/ 8332425 w 12196362"/>
              <a:gd name="connsiteY20" fmla="*/ 4438931 h 4491095"/>
              <a:gd name="connsiteX21" fmla="*/ 8337035 w 12196362"/>
              <a:gd name="connsiteY21" fmla="*/ 4373903 h 4491095"/>
              <a:gd name="connsiteX22" fmla="*/ 10891040 w 12196362"/>
              <a:gd name="connsiteY22" fmla="*/ 4371914 h 4491095"/>
              <a:gd name="connsiteX23" fmla="*/ 10897045 w 12196362"/>
              <a:gd name="connsiteY23" fmla="*/ 4435667 h 4491095"/>
              <a:gd name="connsiteX24" fmla="*/ 10936469 w 12196362"/>
              <a:gd name="connsiteY24" fmla="*/ 4375220 h 4491095"/>
              <a:gd name="connsiteX25" fmla="*/ 10891040 w 12196362"/>
              <a:gd name="connsiteY25" fmla="*/ 4371914 h 4491095"/>
              <a:gd name="connsiteX26" fmla="*/ 7408266 w 12196362"/>
              <a:gd name="connsiteY26" fmla="*/ 4370174 h 4491095"/>
              <a:gd name="connsiteX27" fmla="*/ 7403419 w 12196362"/>
              <a:gd name="connsiteY27" fmla="*/ 4441618 h 4491095"/>
              <a:gd name="connsiteX28" fmla="*/ 7423116 w 12196362"/>
              <a:gd name="connsiteY28" fmla="*/ 4378112 h 4491095"/>
              <a:gd name="connsiteX29" fmla="*/ 7408266 w 12196362"/>
              <a:gd name="connsiteY29" fmla="*/ 4370174 h 4491095"/>
              <a:gd name="connsiteX30" fmla="*/ 10162620 w 12196362"/>
              <a:gd name="connsiteY30" fmla="*/ 4370052 h 4491095"/>
              <a:gd name="connsiteX31" fmla="*/ 10116199 w 12196362"/>
              <a:gd name="connsiteY31" fmla="*/ 4380992 h 4491095"/>
              <a:gd name="connsiteX32" fmla="*/ 10162158 w 12196362"/>
              <a:gd name="connsiteY32" fmla="*/ 4444642 h 4491095"/>
              <a:gd name="connsiteX33" fmla="*/ 10162620 w 12196362"/>
              <a:gd name="connsiteY33" fmla="*/ 4370052 h 4491095"/>
              <a:gd name="connsiteX34" fmla="*/ 8574792 w 12196362"/>
              <a:gd name="connsiteY34" fmla="*/ 4369568 h 4491095"/>
              <a:gd name="connsiteX35" fmla="*/ 8574792 w 12196362"/>
              <a:gd name="connsiteY35" fmla="*/ 4438930 h 4491095"/>
              <a:gd name="connsiteX36" fmla="*/ 8574792 w 12196362"/>
              <a:gd name="connsiteY36" fmla="*/ 4369568 h 4491095"/>
              <a:gd name="connsiteX37" fmla="*/ 10389169 w 12196362"/>
              <a:gd name="connsiteY37" fmla="*/ 4368333 h 4491095"/>
              <a:gd name="connsiteX38" fmla="*/ 10359025 w 12196362"/>
              <a:gd name="connsiteY38" fmla="*/ 4405575 h 4491095"/>
              <a:gd name="connsiteX39" fmla="*/ 10414980 w 12196362"/>
              <a:gd name="connsiteY39" fmla="*/ 4439012 h 4491095"/>
              <a:gd name="connsiteX40" fmla="*/ 10389169 w 12196362"/>
              <a:gd name="connsiteY40" fmla="*/ 4368333 h 4491095"/>
              <a:gd name="connsiteX41" fmla="*/ 9885248 w 12196362"/>
              <a:gd name="connsiteY41" fmla="*/ 4368305 h 4491095"/>
              <a:gd name="connsiteX42" fmla="*/ 9891215 w 12196362"/>
              <a:gd name="connsiteY42" fmla="*/ 4429954 h 4491095"/>
              <a:gd name="connsiteX43" fmla="*/ 9930379 w 12196362"/>
              <a:gd name="connsiteY43" fmla="*/ 4372110 h 4491095"/>
              <a:gd name="connsiteX44" fmla="*/ 9885248 w 12196362"/>
              <a:gd name="connsiteY44" fmla="*/ 4368305 h 4491095"/>
              <a:gd name="connsiteX45" fmla="*/ 7856713 w 12196362"/>
              <a:gd name="connsiteY45" fmla="*/ 4365469 h 4491095"/>
              <a:gd name="connsiteX46" fmla="*/ 7816857 w 12196362"/>
              <a:gd name="connsiteY46" fmla="*/ 4381400 h 4491095"/>
              <a:gd name="connsiteX47" fmla="*/ 7856251 w 12196362"/>
              <a:gd name="connsiteY47" fmla="*/ 4426919 h 4491095"/>
              <a:gd name="connsiteX48" fmla="*/ 7856713 w 12196362"/>
              <a:gd name="connsiteY48" fmla="*/ 4365469 h 4491095"/>
              <a:gd name="connsiteX49" fmla="*/ 11577057 w 12196362"/>
              <a:gd name="connsiteY49" fmla="*/ 4361931 h 4491095"/>
              <a:gd name="connsiteX50" fmla="*/ 11580336 w 12196362"/>
              <a:gd name="connsiteY50" fmla="*/ 4431293 h 4491095"/>
              <a:gd name="connsiteX51" fmla="*/ 11577057 w 12196362"/>
              <a:gd name="connsiteY51" fmla="*/ 4361931 h 4491095"/>
              <a:gd name="connsiteX52" fmla="*/ 9395903 w 12196362"/>
              <a:gd name="connsiteY52" fmla="*/ 4360405 h 4491095"/>
              <a:gd name="connsiteX53" fmla="*/ 9348770 w 12196362"/>
              <a:gd name="connsiteY53" fmla="*/ 4369451 h 4491095"/>
              <a:gd name="connsiteX54" fmla="*/ 9384837 w 12196362"/>
              <a:gd name="connsiteY54" fmla="*/ 4417946 h 4491095"/>
              <a:gd name="connsiteX55" fmla="*/ 9395903 w 12196362"/>
              <a:gd name="connsiteY55" fmla="*/ 4360405 h 4491095"/>
              <a:gd name="connsiteX56" fmla="*/ 10651295 w 12196362"/>
              <a:gd name="connsiteY56" fmla="*/ 4359777 h 4491095"/>
              <a:gd name="connsiteX57" fmla="*/ 10657857 w 12196362"/>
              <a:gd name="connsiteY57" fmla="*/ 4438357 h 4491095"/>
              <a:gd name="connsiteX58" fmla="*/ 10651295 w 12196362"/>
              <a:gd name="connsiteY58" fmla="*/ 4359777 h 4491095"/>
              <a:gd name="connsiteX59" fmla="*/ 5778476 w 12196362"/>
              <a:gd name="connsiteY59" fmla="*/ 4359708 h 4491095"/>
              <a:gd name="connsiteX60" fmla="*/ 5758052 w 12196362"/>
              <a:gd name="connsiteY60" fmla="*/ 4367398 h 4491095"/>
              <a:gd name="connsiteX61" fmla="*/ 5731720 w 12196362"/>
              <a:gd name="connsiteY61" fmla="*/ 4379475 h 4491095"/>
              <a:gd name="connsiteX62" fmla="*/ 5777801 w 12196362"/>
              <a:gd name="connsiteY62" fmla="*/ 4424765 h 4491095"/>
              <a:gd name="connsiteX63" fmla="*/ 5778476 w 12196362"/>
              <a:gd name="connsiteY63" fmla="*/ 4359708 h 4491095"/>
              <a:gd name="connsiteX64" fmla="*/ 7200065 w 12196362"/>
              <a:gd name="connsiteY64" fmla="*/ 4354063 h 4491095"/>
              <a:gd name="connsiteX65" fmla="*/ 7190217 w 12196362"/>
              <a:gd name="connsiteY65" fmla="*/ 4432402 h 4491095"/>
              <a:gd name="connsiteX66" fmla="*/ 7200065 w 12196362"/>
              <a:gd name="connsiteY66" fmla="*/ 4354063 h 4491095"/>
              <a:gd name="connsiteX67" fmla="*/ 6553320 w 12196362"/>
              <a:gd name="connsiteY67" fmla="*/ 4350800 h 4491095"/>
              <a:gd name="connsiteX68" fmla="*/ 6540261 w 12196362"/>
              <a:gd name="connsiteY68" fmla="*/ 4429139 h 4491095"/>
              <a:gd name="connsiteX69" fmla="*/ 6553320 w 12196362"/>
              <a:gd name="connsiteY69" fmla="*/ 4350800 h 4491095"/>
              <a:gd name="connsiteX70" fmla="*/ 11151209 w 12196362"/>
              <a:gd name="connsiteY70" fmla="*/ 4344699 h 4491095"/>
              <a:gd name="connsiteX71" fmla="*/ 11154503 w 12196362"/>
              <a:gd name="connsiteY71" fmla="*/ 4417325 h 4491095"/>
              <a:gd name="connsiteX72" fmla="*/ 11151209 w 12196362"/>
              <a:gd name="connsiteY72" fmla="*/ 4344699 h 4491095"/>
              <a:gd name="connsiteX73" fmla="*/ 11365866 w 12196362"/>
              <a:gd name="connsiteY73" fmla="*/ 4343621 h 4491095"/>
              <a:gd name="connsiteX74" fmla="*/ 11330914 w 12196362"/>
              <a:gd name="connsiteY74" fmla="*/ 4412771 h 4491095"/>
              <a:gd name="connsiteX75" fmla="*/ 11399592 w 12196362"/>
              <a:gd name="connsiteY75" fmla="*/ 4358469 h 4491095"/>
              <a:gd name="connsiteX76" fmla="*/ 11365866 w 12196362"/>
              <a:gd name="connsiteY76" fmla="*/ 4343621 h 4491095"/>
              <a:gd name="connsiteX77" fmla="*/ 7620828 w 12196362"/>
              <a:gd name="connsiteY77" fmla="*/ 4343430 h 4491095"/>
              <a:gd name="connsiteX78" fmla="*/ 7577330 w 12196362"/>
              <a:gd name="connsiteY78" fmla="*/ 4356991 h 4491095"/>
              <a:gd name="connsiteX79" fmla="*/ 7613441 w 12196362"/>
              <a:gd name="connsiteY79" fmla="*/ 4414449 h 4491095"/>
              <a:gd name="connsiteX80" fmla="*/ 7620828 w 12196362"/>
              <a:gd name="connsiteY80" fmla="*/ 4343430 h 4491095"/>
              <a:gd name="connsiteX81" fmla="*/ 5978936 w 12196362"/>
              <a:gd name="connsiteY81" fmla="*/ 4342251 h 4491095"/>
              <a:gd name="connsiteX82" fmla="*/ 5969148 w 12196362"/>
              <a:gd name="connsiteY82" fmla="*/ 4417326 h 4491095"/>
              <a:gd name="connsiteX83" fmla="*/ 5978936 w 12196362"/>
              <a:gd name="connsiteY83" fmla="*/ 4342251 h 4491095"/>
              <a:gd name="connsiteX84" fmla="*/ 5328580 w 12196362"/>
              <a:gd name="connsiteY84" fmla="*/ 4340716 h 4491095"/>
              <a:gd name="connsiteX85" fmla="*/ 5331858 w 12196362"/>
              <a:gd name="connsiteY85" fmla="*/ 4410078 h 4491095"/>
              <a:gd name="connsiteX86" fmla="*/ 5328580 w 12196362"/>
              <a:gd name="connsiteY86" fmla="*/ 4340716 h 4491095"/>
              <a:gd name="connsiteX87" fmla="*/ 6156176 w 12196362"/>
              <a:gd name="connsiteY87" fmla="*/ 4340411 h 4491095"/>
              <a:gd name="connsiteX88" fmla="*/ 6112132 w 12196362"/>
              <a:gd name="connsiteY88" fmla="*/ 4352629 h 4491095"/>
              <a:gd name="connsiteX89" fmla="*/ 6151556 w 12196362"/>
              <a:gd name="connsiteY89" fmla="*/ 4409774 h 4491095"/>
              <a:gd name="connsiteX90" fmla="*/ 6156176 w 12196362"/>
              <a:gd name="connsiteY90" fmla="*/ 4340411 h 4491095"/>
              <a:gd name="connsiteX91" fmla="*/ 6727825 w 12196362"/>
              <a:gd name="connsiteY91" fmla="*/ 4339022 h 4491095"/>
              <a:gd name="connsiteX92" fmla="*/ 6701787 w 12196362"/>
              <a:gd name="connsiteY92" fmla="*/ 4345509 h 4491095"/>
              <a:gd name="connsiteX93" fmla="*/ 6744411 w 12196362"/>
              <a:gd name="connsiteY93" fmla="*/ 4406289 h 4491095"/>
              <a:gd name="connsiteX94" fmla="*/ 6727825 w 12196362"/>
              <a:gd name="connsiteY94" fmla="*/ 4339022 h 4491095"/>
              <a:gd name="connsiteX95" fmla="*/ 5107731 w 12196362"/>
              <a:gd name="connsiteY95" fmla="*/ 4337851 h 4491095"/>
              <a:gd name="connsiteX96" fmla="*/ 5062370 w 12196362"/>
              <a:gd name="connsiteY96" fmla="*/ 4343716 h 4491095"/>
              <a:gd name="connsiteX97" fmla="*/ 5104967 w 12196362"/>
              <a:gd name="connsiteY97" fmla="*/ 4404260 h 4491095"/>
              <a:gd name="connsiteX98" fmla="*/ 5107731 w 12196362"/>
              <a:gd name="connsiteY98" fmla="*/ 4337851 h 4491095"/>
              <a:gd name="connsiteX99" fmla="*/ 6338461 w 12196362"/>
              <a:gd name="connsiteY99" fmla="*/ 4337452 h 4491095"/>
              <a:gd name="connsiteX100" fmla="*/ 6341760 w 12196362"/>
              <a:gd name="connsiteY100" fmla="*/ 4419055 h 4491095"/>
              <a:gd name="connsiteX101" fmla="*/ 6338461 w 12196362"/>
              <a:gd name="connsiteY101" fmla="*/ 4337452 h 4491095"/>
              <a:gd name="connsiteX102" fmla="*/ 2193029 w 12196362"/>
              <a:gd name="connsiteY102" fmla="*/ 4335925 h 4491095"/>
              <a:gd name="connsiteX103" fmla="*/ 2145897 w 12196362"/>
              <a:gd name="connsiteY103" fmla="*/ 4344971 h 4491095"/>
              <a:gd name="connsiteX104" fmla="*/ 2181964 w 12196362"/>
              <a:gd name="connsiteY104" fmla="*/ 4393466 h 4491095"/>
              <a:gd name="connsiteX105" fmla="*/ 2193029 w 12196362"/>
              <a:gd name="connsiteY105" fmla="*/ 4335925 h 4491095"/>
              <a:gd name="connsiteX106" fmla="*/ 1419152 w 12196362"/>
              <a:gd name="connsiteY106" fmla="*/ 4334669 h 4491095"/>
              <a:gd name="connsiteX107" fmla="*/ 1411298 w 12196362"/>
              <a:gd name="connsiteY107" fmla="*/ 4402210 h 4491095"/>
              <a:gd name="connsiteX108" fmla="*/ 1457292 w 12196362"/>
              <a:gd name="connsiteY108" fmla="*/ 4339172 h 4491095"/>
              <a:gd name="connsiteX109" fmla="*/ 1419152 w 12196362"/>
              <a:gd name="connsiteY109" fmla="*/ 4334669 h 4491095"/>
              <a:gd name="connsiteX110" fmla="*/ 5548044 w 12196362"/>
              <a:gd name="connsiteY110" fmla="*/ 4334188 h 4491095"/>
              <a:gd name="connsiteX111" fmla="*/ 5534955 w 12196362"/>
              <a:gd name="connsiteY111" fmla="*/ 4413342 h 4491095"/>
              <a:gd name="connsiteX112" fmla="*/ 5548044 w 12196362"/>
              <a:gd name="connsiteY112" fmla="*/ 4334188 h 4491095"/>
              <a:gd name="connsiteX113" fmla="*/ 9624091 w 12196362"/>
              <a:gd name="connsiteY113" fmla="*/ 4332846 h 4491095"/>
              <a:gd name="connsiteX114" fmla="*/ 9643823 w 12196362"/>
              <a:gd name="connsiteY114" fmla="*/ 4411185 h 4491095"/>
              <a:gd name="connsiteX115" fmla="*/ 9624091 w 12196362"/>
              <a:gd name="connsiteY115" fmla="*/ 4332846 h 4491095"/>
              <a:gd name="connsiteX116" fmla="*/ 2398272 w 12196362"/>
              <a:gd name="connsiteY116" fmla="*/ 4327136 h 4491095"/>
              <a:gd name="connsiteX117" fmla="*/ 2418038 w 12196362"/>
              <a:gd name="connsiteY117" fmla="*/ 4402211 h 4491095"/>
              <a:gd name="connsiteX118" fmla="*/ 2398272 w 12196362"/>
              <a:gd name="connsiteY118" fmla="*/ 4327136 h 4491095"/>
              <a:gd name="connsiteX119" fmla="*/ 6961081 w 12196362"/>
              <a:gd name="connsiteY119" fmla="*/ 4323961 h 4491095"/>
              <a:gd name="connsiteX120" fmla="*/ 6977441 w 12196362"/>
              <a:gd name="connsiteY120" fmla="*/ 4390452 h 4491095"/>
              <a:gd name="connsiteX121" fmla="*/ 6961081 w 12196362"/>
              <a:gd name="connsiteY121" fmla="*/ 4323961 h 4491095"/>
              <a:gd name="connsiteX122" fmla="*/ 1649023 w 12196362"/>
              <a:gd name="connsiteY122" fmla="*/ 4313518 h 4491095"/>
              <a:gd name="connsiteX123" fmla="*/ 1601788 w 12196362"/>
              <a:gd name="connsiteY123" fmla="*/ 4318099 h 4491095"/>
              <a:gd name="connsiteX124" fmla="*/ 1644412 w 12196362"/>
              <a:gd name="connsiteY124" fmla="*/ 4378546 h 4491095"/>
              <a:gd name="connsiteX125" fmla="*/ 1649023 w 12196362"/>
              <a:gd name="connsiteY125" fmla="*/ 4313518 h 4491095"/>
              <a:gd name="connsiteX126" fmla="*/ 4203020 w 12196362"/>
              <a:gd name="connsiteY126" fmla="*/ 4311529 h 4491095"/>
              <a:gd name="connsiteX127" fmla="*/ 4209027 w 12196362"/>
              <a:gd name="connsiteY127" fmla="*/ 4375282 h 4491095"/>
              <a:gd name="connsiteX128" fmla="*/ 4248450 w 12196362"/>
              <a:gd name="connsiteY128" fmla="*/ 4314835 h 4491095"/>
              <a:gd name="connsiteX129" fmla="*/ 4203020 w 12196362"/>
              <a:gd name="connsiteY129" fmla="*/ 4311529 h 4491095"/>
              <a:gd name="connsiteX130" fmla="*/ 720255 w 12196362"/>
              <a:gd name="connsiteY130" fmla="*/ 4309789 h 4491095"/>
              <a:gd name="connsiteX131" fmla="*/ 715408 w 12196362"/>
              <a:gd name="connsiteY131" fmla="*/ 4381233 h 4491095"/>
              <a:gd name="connsiteX132" fmla="*/ 735104 w 12196362"/>
              <a:gd name="connsiteY132" fmla="*/ 4317727 h 4491095"/>
              <a:gd name="connsiteX133" fmla="*/ 720255 w 12196362"/>
              <a:gd name="connsiteY133" fmla="*/ 4309789 h 4491095"/>
              <a:gd name="connsiteX134" fmla="*/ 3474610 w 12196362"/>
              <a:gd name="connsiteY134" fmla="*/ 4309667 h 4491095"/>
              <a:gd name="connsiteX135" fmla="*/ 3428188 w 12196362"/>
              <a:gd name="connsiteY135" fmla="*/ 4320607 h 4491095"/>
              <a:gd name="connsiteX136" fmla="*/ 3474149 w 12196362"/>
              <a:gd name="connsiteY136" fmla="*/ 4384257 h 4491095"/>
              <a:gd name="connsiteX137" fmla="*/ 3474610 w 12196362"/>
              <a:gd name="connsiteY137" fmla="*/ 4309667 h 4491095"/>
              <a:gd name="connsiteX138" fmla="*/ 1886780 w 12196362"/>
              <a:gd name="connsiteY138" fmla="*/ 4309183 h 4491095"/>
              <a:gd name="connsiteX139" fmla="*/ 1886780 w 12196362"/>
              <a:gd name="connsiteY139" fmla="*/ 4378545 h 4491095"/>
              <a:gd name="connsiteX140" fmla="*/ 1886780 w 12196362"/>
              <a:gd name="connsiteY140" fmla="*/ 4309183 h 4491095"/>
              <a:gd name="connsiteX141" fmla="*/ 3196126 w 12196362"/>
              <a:gd name="connsiteY141" fmla="*/ 4308982 h 4491095"/>
              <a:gd name="connsiteX142" fmla="*/ 3202093 w 12196362"/>
              <a:gd name="connsiteY142" fmla="*/ 4370631 h 4491095"/>
              <a:gd name="connsiteX143" fmla="*/ 3241256 w 12196362"/>
              <a:gd name="connsiteY143" fmla="*/ 4312787 h 4491095"/>
              <a:gd name="connsiteX144" fmla="*/ 3196126 w 12196362"/>
              <a:gd name="connsiteY144" fmla="*/ 4308982 h 4491095"/>
              <a:gd name="connsiteX145" fmla="*/ 3701156 w 12196362"/>
              <a:gd name="connsiteY145" fmla="*/ 4307948 h 4491095"/>
              <a:gd name="connsiteX146" fmla="*/ 3671012 w 12196362"/>
              <a:gd name="connsiteY146" fmla="*/ 4345190 h 4491095"/>
              <a:gd name="connsiteX147" fmla="*/ 3726967 w 12196362"/>
              <a:gd name="connsiteY147" fmla="*/ 4378627 h 4491095"/>
              <a:gd name="connsiteX148" fmla="*/ 3701156 w 12196362"/>
              <a:gd name="connsiteY148" fmla="*/ 4307948 h 4491095"/>
              <a:gd name="connsiteX149" fmla="*/ 1168700 w 12196362"/>
              <a:gd name="connsiteY149" fmla="*/ 4305084 h 4491095"/>
              <a:gd name="connsiteX150" fmla="*/ 1128845 w 12196362"/>
              <a:gd name="connsiteY150" fmla="*/ 4321015 h 4491095"/>
              <a:gd name="connsiteX151" fmla="*/ 1168239 w 12196362"/>
              <a:gd name="connsiteY151" fmla="*/ 4366534 h 4491095"/>
              <a:gd name="connsiteX152" fmla="*/ 1168700 w 12196362"/>
              <a:gd name="connsiteY152" fmla="*/ 4305084 h 4491095"/>
              <a:gd name="connsiteX153" fmla="*/ 4889040 w 12196362"/>
              <a:gd name="connsiteY153" fmla="*/ 4301546 h 4491095"/>
              <a:gd name="connsiteX154" fmla="*/ 4892317 w 12196362"/>
              <a:gd name="connsiteY154" fmla="*/ 4370908 h 4491095"/>
              <a:gd name="connsiteX155" fmla="*/ 4889040 w 12196362"/>
              <a:gd name="connsiteY155" fmla="*/ 4301546 h 4491095"/>
              <a:gd name="connsiteX156" fmla="*/ 2707891 w 12196362"/>
              <a:gd name="connsiteY156" fmla="*/ 4300020 h 4491095"/>
              <a:gd name="connsiteX157" fmla="*/ 2660758 w 12196362"/>
              <a:gd name="connsiteY157" fmla="*/ 4309066 h 4491095"/>
              <a:gd name="connsiteX158" fmla="*/ 2696825 w 12196362"/>
              <a:gd name="connsiteY158" fmla="*/ 4357561 h 4491095"/>
              <a:gd name="connsiteX159" fmla="*/ 2707891 w 12196362"/>
              <a:gd name="connsiteY159" fmla="*/ 4300020 h 4491095"/>
              <a:gd name="connsiteX160" fmla="*/ 3963282 w 12196362"/>
              <a:gd name="connsiteY160" fmla="*/ 4299392 h 4491095"/>
              <a:gd name="connsiteX161" fmla="*/ 3969844 w 12196362"/>
              <a:gd name="connsiteY161" fmla="*/ 4377972 h 4491095"/>
              <a:gd name="connsiteX162" fmla="*/ 3963282 w 12196362"/>
              <a:gd name="connsiteY162" fmla="*/ 4299392 h 4491095"/>
              <a:gd name="connsiteX163" fmla="*/ 512053 w 12196362"/>
              <a:gd name="connsiteY163" fmla="*/ 4293678 h 4491095"/>
              <a:gd name="connsiteX164" fmla="*/ 502205 w 12196362"/>
              <a:gd name="connsiteY164" fmla="*/ 4372017 h 4491095"/>
              <a:gd name="connsiteX165" fmla="*/ 512053 w 12196362"/>
              <a:gd name="connsiteY165" fmla="*/ 4293678 h 4491095"/>
              <a:gd name="connsiteX166" fmla="*/ 4463191 w 12196362"/>
              <a:gd name="connsiteY166" fmla="*/ 4284314 h 4491095"/>
              <a:gd name="connsiteX167" fmla="*/ 4466486 w 12196362"/>
              <a:gd name="connsiteY167" fmla="*/ 4356940 h 4491095"/>
              <a:gd name="connsiteX168" fmla="*/ 4463191 w 12196362"/>
              <a:gd name="connsiteY168" fmla="*/ 4284314 h 4491095"/>
              <a:gd name="connsiteX169" fmla="*/ 4677850 w 12196362"/>
              <a:gd name="connsiteY169" fmla="*/ 4283236 h 4491095"/>
              <a:gd name="connsiteX170" fmla="*/ 4642898 w 12196362"/>
              <a:gd name="connsiteY170" fmla="*/ 4352386 h 4491095"/>
              <a:gd name="connsiteX171" fmla="*/ 4711575 w 12196362"/>
              <a:gd name="connsiteY171" fmla="*/ 4298084 h 4491095"/>
              <a:gd name="connsiteX172" fmla="*/ 4677850 w 12196362"/>
              <a:gd name="connsiteY172" fmla="*/ 4283236 h 4491095"/>
              <a:gd name="connsiteX173" fmla="*/ 932815 w 12196362"/>
              <a:gd name="connsiteY173" fmla="*/ 4283045 h 4491095"/>
              <a:gd name="connsiteX174" fmla="*/ 889317 w 12196362"/>
              <a:gd name="connsiteY174" fmla="*/ 4296606 h 4491095"/>
              <a:gd name="connsiteX175" fmla="*/ 925429 w 12196362"/>
              <a:gd name="connsiteY175" fmla="*/ 4354064 h 4491095"/>
              <a:gd name="connsiteX176" fmla="*/ 932815 w 12196362"/>
              <a:gd name="connsiteY176" fmla="*/ 4283045 h 4491095"/>
              <a:gd name="connsiteX177" fmla="*/ 63124 w 12196362"/>
              <a:gd name="connsiteY177" fmla="*/ 4276190 h 4491095"/>
              <a:gd name="connsiteX178" fmla="*/ 37086 w 12196362"/>
              <a:gd name="connsiteY178" fmla="*/ 4282677 h 4491095"/>
              <a:gd name="connsiteX179" fmla="*/ 79710 w 12196362"/>
              <a:gd name="connsiteY179" fmla="*/ 4343457 h 4491095"/>
              <a:gd name="connsiteX180" fmla="*/ 63124 w 12196362"/>
              <a:gd name="connsiteY180" fmla="*/ 4276190 h 4491095"/>
              <a:gd name="connsiteX181" fmla="*/ 2936080 w 12196362"/>
              <a:gd name="connsiteY181" fmla="*/ 4272461 h 4491095"/>
              <a:gd name="connsiteX182" fmla="*/ 2955813 w 12196362"/>
              <a:gd name="connsiteY182" fmla="*/ 4350800 h 4491095"/>
              <a:gd name="connsiteX183" fmla="*/ 2936080 w 12196362"/>
              <a:gd name="connsiteY183" fmla="*/ 4272461 h 4491095"/>
              <a:gd name="connsiteX184" fmla="*/ 273069 w 12196362"/>
              <a:gd name="connsiteY184" fmla="*/ 4263576 h 4491095"/>
              <a:gd name="connsiteX185" fmla="*/ 289429 w 12196362"/>
              <a:gd name="connsiteY185" fmla="*/ 4330067 h 4491095"/>
              <a:gd name="connsiteX186" fmla="*/ 273069 w 12196362"/>
              <a:gd name="connsiteY186" fmla="*/ 4263576 h 4491095"/>
              <a:gd name="connsiteX187" fmla="*/ 0 w 12196362"/>
              <a:gd name="connsiteY187" fmla="*/ 0 h 4491095"/>
              <a:gd name="connsiteX188" fmla="*/ 12196362 w 12196362"/>
              <a:gd name="connsiteY188" fmla="*/ 0 h 4491095"/>
              <a:gd name="connsiteX189" fmla="*/ 12196362 w 12196362"/>
              <a:gd name="connsiteY189" fmla="*/ 4491095 h 4491095"/>
              <a:gd name="connsiteX190" fmla="*/ 0 w 12196362"/>
              <a:gd name="connsiteY190" fmla="*/ 4491095 h 4491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12196362" h="4491095">
                <a:moveTo>
                  <a:pt x="8875213" y="4399821"/>
                </a:moveTo>
                <a:cubicBezTo>
                  <a:pt x="8861688" y="4398259"/>
                  <a:pt x="8845294" y="4400532"/>
                  <a:pt x="8828080" y="4408867"/>
                </a:cubicBezTo>
                <a:cubicBezTo>
                  <a:pt x="8821522" y="4430083"/>
                  <a:pt x="8837916" y="4460393"/>
                  <a:pt x="8864147" y="4457362"/>
                </a:cubicBezTo>
                <a:cubicBezTo>
                  <a:pt x="8930543" y="4443723"/>
                  <a:pt x="8915788" y="4404510"/>
                  <a:pt x="8875213" y="4399821"/>
                </a:cubicBezTo>
                <a:close/>
                <a:moveTo>
                  <a:pt x="11795748" y="4398237"/>
                </a:moveTo>
                <a:cubicBezTo>
                  <a:pt x="11781924" y="4396534"/>
                  <a:pt x="11765950" y="4398047"/>
                  <a:pt x="11750385" y="4404102"/>
                </a:cubicBezTo>
                <a:cubicBezTo>
                  <a:pt x="11740555" y="4422265"/>
                  <a:pt x="11766769" y="4473727"/>
                  <a:pt x="11792983" y="4464646"/>
                </a:cubicBezTo>
                <a:cubicBezTo>
                  <a:pt x="11859338" y="4437401"/>
                  <a:pt x="11837220" y="4403345"/>
                  <a:pt x="11795748" y="4398237"/>
                </a:cubicBezTo>
                <a:close/>
                <a:moveTo>
                  <a:pt x="8107164" y="4395054"/>
                </a:moveTo>
                <a:cubicBezTo>
                  <a:pt x="8072206" y="4400682"/>
                  <a:pt x="8052494" y="4433327"/>
                  <a:pt x="8099310" y="4462595"/>
                </a:cubicBezTo>
                <a:cubicBezTo>
                  <a:pt x="8145304" y="4462595"/>
                  <a:pt x="8171586" y="4438580"/>
                  <a:pt x="8145304" y="4399557"/>
                </a:cubicBezTo>
                <a:cubicBezTo>
                  <a:pt x="8132163" y="4394304"/>
                  <a:pt x="8118816" y="4393178"/>
                  <a:pt x="8107164" y="4395054"/>
                </a:cubicBezTo>
                <a:close/>
                <a:moveTo>
                  <a:pt x="9086283" y="4387521"/>
                </a:moveTo>
                <a:cubicBezTo>
                  <a:pt x="9030281" y="4399533"/>
                  <a:pt x="9076400" y="4459593"/>
                  <a:pt x="9106048" y="4462596"/>
                </a:cubicBezTo>
                <a:cubicBezTo>
                  <a:pt x="9181816" y="4435569"/>
                  <a:pt x="9148874" y="4393527"/>
                  <a:pt x="9086283" y="4387521"/>
                </a:cubicBezTo>
                <a:close/>
                <a:moveTo>
                  <a:pt x="12052208" y="4382645"/>
                </a:moveTo>
                <a:cubicBezTo>
                  <a:pt x="12009584" y="4391692"/>
                  <a:pt x="12003026" y="4452007"/>
                  <a:pt x="12055487" y="4452007"/>
                </a:cubicBezTo>
                <a:cubicBezTo>
                  <a:pt x="12114506" y="4442960"/>
                  <a:pt x="12134179" y="4385661"/>
                  <a:pt x="12052208" y="4382645"/>
                </a:cubicBezTo>
                <a:close/>
                <a:moveTo>
                  <a:pt x="8337035" y="4373903"/>
                </a:moveTo>
                <a:cubicBezTo>
                  <a:pt x="8323408" y="4372062"/>
                  <a:pt x="8307014" y="4373195"/>
                  <a:pt x="8289800" y="4378484"/>
                </a:cubicBezTo>
                <a:cubicBezTo>
                  <a:pt x="8283242" y="4405685"/>
                  <a:pt x="8302915" y="4438931"/>
                  <a:pt x="8332425" y="4438931"/>
                </a:cubicBezTo>
                <a:cubicBezTo>
                  <a:pt x="8393902" y="4411730"/>
                  <a:pt x="8377918" y="4379429"/>
                  <a:pt x="8337035" y="4373903"/>
                </a:cubicBezTo>
                <a:close/>
                <a:moveTo>
                  <a:pt x="10891040" y="4371914"/>
                </a:moveTo>
                <a:cubicBezTo>
                  <a:pt x="10853310" y="4379565"/>
                  <a:pt x="10842838" y="4415266"/>
                  <a:pt x="10897045" y="4435667"/>
                </a:cubicBezTo>
                <a:cubicBezTo>
                  <a:pt x="10936469" y="4432644"/>
                  <a:pt x="10959466" y="4411488"/>
                  <a:pt x="10936469" y="4375220"/>
                </a:cubicBezTo>
                <a:cubicBezTo>
                  <a:pt x="10919221" y="4369931"/>
                  <a:pt x="10903616" y="4369364"/>
                  <a:pt x="10891040" y="4371914"/>
                </a:cubicBezTo>
                <a:close/>
                <a:moveTo>
                  <a:pt x="7408266" y="4370174"/>
                </a:moveTo>
                <a:cubicBezTo>
                  <a:pt x="7376490" y="4363889"/>
                  <a:pt x="7366077" y="4436325"/>
                  <a:pt x="7403419" y="4441618"/>
                </a:cubicBezTo>
                <a:cubicBezTo>
                  <a:pt x="7459227" y="4444642"/>
                  <a:pt x="7505187" y="4359967"/>
                  <a:pt x="7423116" y="4378112"/>
                </a:cubicBezTo>
                <a:cubicBezTo>
                  <a:pt x="7417782" y="4373576"/>
                  <a:pt x="7412806" y="4371071"/>
                  <a:pt x="7408266" y="4370174"/>
                </a:cubicBezTo>
                <a:close/>
                <a:moveTo>
                  <a:pt x="10162620" y="4370052"/>
                </a:moveTo>
                <a:cubicBezTo>
                  <a:pt x="10148207" y="4367731"/>
                  <a:pt x="10131792" y="4370384"/>
                  <a:pt x="10116199" y="4380992"/>
                </a:cubicBezTo>
                <a:cubicBezTo>
                  <a:pt x="10109633" y="4408270"/>
                  <a:pt x="10135896" y="4441611"/>
                  <a:pt x="10162158" y="4444642"/>
                </a:cubicBezTo>
                <a:cubicBezTo>
                  <a:pt x="10231098" y="4428729"/>
                  <a:pt x="10205861" y="4377014"/>
                  <a:pt x="10162620" y="4370052"/>
                </a:cubicBezTo>
                <a:close/>
                <a:moveTo>
                  <a:pt x="8574792" y="4369568"/>
                </a:moveTo>
                <a:cubicBezTo>
                  <a:pt x="8535528" y="4375599"/>
                  <a:pt x="8532256" y="4435914"/>
                  <a:pt x="8574792" y="4438930"/>
                </a:cubicBezTo>
                <a:cubicBezTo>
                  <a:pt x="8643504" y="4432898"/>
                  <a:pt x="8659864" y="4369568"/>
                  <a:pt x="8574792" y="4369568"/>
                </a:cubicBezTo>
                <a:close/>
                <a:moveTo>
                  <a:pt x="10389169" y="4368333"/>
                </a:moveTo>
                <a:cubicBezTo>
                  <a:pt x="10372756" y="4366962"/>
                  <a:pt x="10357790" y="4377078"/>
                  <a:pt x="10359025" y="4405575"/>
                </a:cubicBezTo>
                <a:cubicBezTo>
                  <a:pt x="10362316" y="4451171"/>
                  <a:pt x="10352442" y="4439012"/>
                  <a:pt x="10414980" y="4439012"/>
                </a:cubicBezTo>
                <a:cubicBezTo>
                  <a:pt x="10447895" y="4404815"/>
                  <a:pt x="10416523" y="4370619"/>
                  <a:pt x="10389169" y="4368333"/>
                </a:cubicBezTo>
                <a:close/>
                <a:moveTo>
                  <a:pt x="9885248" y="4368305"/>
                </a:moveTo>
                <a:cubicBezTo>
                  <a:pt x="9847766" y="4375155"/>
                  <a:pt x="9837363" y="4409404"/>
                  <a:pt x="9891215" y="4429954"/>
                </a:cubicBezTo>
                <a:cubicBezTo>
                  <a:pt x="9930379" y="4426909"/>
                  <a:pt x="9953225" y="4405599"/>
                  <a:pt x="9930379" y="4372110"/>
                </a:cubicBezTo>
                <a:cubicBezTo>
                  <a:pt x="9913244" y="4366783"/>
                  <a:pt x="9897742" y="4366022"/>
                  <a:pt x="9885248" y="4368305"/>
                </a:cubicBezTo>
                <a:close/>
                <a:moveTo>
                  <a:pt x="7856713" y="4365469"/>
                </a:moveTo>
                <a:cubicBezTo>
                  <a:pt x="7842915" y="4364900"/>
                  <a:pt x="7828347" y="4369262"/>
                  <a:pt x="7816857" y="4381400"/>
                </a:cubicBezTo>
                <a:cubicBezTo>
                  <a:pt x="7813574" y="4405677"/>
                  <a:pt x="7826706" y="4429954"/>
                  <a:pt x="7856251" y="4426919"/>
                </a:cubicBezTo>
                <a:cubicBezTo>
                  <a:pt x="7932577" y="4413264"/>
                  <a:pt x="7898107" y="4367176"/>
                  <a:pt x="7856713" y="4365469"/>
                </a:cubicBezTo>
                <a:close/>
                <a:moveTo>
                  <a:pt x="11577057" y="4361931"/>
                </a:moveTo>
                <a:cubicBezTo>
                  <a:pt x="11534433" y="4370978"/>
                  <a:pt x="11527875" y="4431293"/>
                  <a:pt x="11580336" y="4431293"/>
                </a:cubicBezTo>
                <a:cubicBezTo>
                  <a:pt x="11639355" y="4419230"/>
                  <a:pt x="11659028" y="4364947"/>
                  <a:pt x="11577057" y="4361931"/>
                </a:cubicBezTo>
                <a:close/>
                <a:moveTo>
                  <a:pt x="9395903" y="4360405"/>
                </a:moveTo>
                <a:cubicBezTo>
                  <a:pt x="9382378" y="4358843"/>
                  <a:pt x="9365984" y="4361116"/>
                  <a:pt x="9348770" y="4369451"/>
                </a:cubicBezTo>
                <a:cubicBezTo>
                  <a:pt x="9342212" y="4390667"/>
                  <a:pt x="9358606" y="4420977"/>
                  <a:pt x="9384837" y="4417946"/>
                </a:cubicBezTo>
                <a:cubicBezTo>
                  <a:pt x="9451233" y="4404307"/>
                  <a:pt x="9436478" y="4365094"/>
                  <a:pt x="9395903" y="4360405"/>
                </a:cubicBezTo>
                <a:close/>
                <a:moveTo>
                  <a:pt x="10651295" y="4359777"/>
                </a:moveTo>
                <a:cubicBezTo>
                  <a:pt x="10598795" y="4368844"/>
                  <a:pt x="10618482" y="4435335"/>
                  <a:pt x="10657857" y="4438357"/>
                </a:cubicBezTo>
                <a:cubicBezTo>
                  <a:pt x="10720201" y="4441380"/>
                  <a:pt x="10716920" y="4359777"/>
                  <a:pt x="10651295" y="4359777"/>
                </a:cubicBezTo>
                <a:close/>
                <a:moveTo>
                  <a:pt x="5778476" y="4359708"/>
                </a:moveTo>
                <a:cubicBezTo>
                  <a:pt x="5772298" y="4360793"/>
                  <a:pt x="5765459" y="4363247"/>
                  <a:pt x="5758052" y="4367398"/>
                </a:cubicBezTo>
                <a:cubicBezTo>
                  <a:pt x="5751469" y="4373437"/>
                  <a:pt x="5741594" y="4388533"/>
                  <a:pt x="5731720" y="4379475"/>
                </a:cubicBezTo>
                <a:cubicBezTo>
                  <a:pt x="5725138" y="4400610"/>
                  <a:pt x="5754760" y="4424765"/>
                  <a:pt x="5777801" y="4424765"/>
                </a:cubicBezTo>
                <a:cubicBezTo>
                  <a:pt x="5832521" y="4411555"/>
                  <a:pt x="5821721" y="4352113"/>
                  <a:pt x="5778476" y="4359708"/>
                </a:cubicBezTo>
                <a:close/>
                <a:moveTo>
                  <a:pt x="7200065" y="4354063"/>
                </a:moveTo>
                <a:cubicBezTo>
                  <a:pt x="7154106" y="4366115"/>
                  <a:pt x="7140974" y="4423363"/>
                  <a:pt x="7190217" y="4432402"/>
                </a:cubicBezTo>
                <a:cubicBezTo>
                  <a:pt x="7249308" y="4414324"/>
                  <a:pt x="7285419" y="4357076"/>
                  <a:pt x="7200065" y="4354063"/>
                </a:cubicBezTo>
                <a:close/>
                <a:moveTo>
                  <a:pt x="6553320" y="4350800"/>
                </a:moveTo>
                <a:cubicBezTo>
                  <a:pt x="6504348" y="4353813"/>
                  <a:pt x="6488024" y="4420100"/>
                  <a:pt x="6540261" y="4429139"/>
                </a:cubicBezTo>
                <a:cubicBezTo>
                  <a:pt x="6592498" y="4420100"/>
                  <a:pt x="6612087" y="4368878"/>
                  <a:pt x="6553320" y="4350800"/>
                </a:cubicBezTo>
                <a:close/>
                <a:moveTo>
                  <a:pt x="11151209" y="4344699"/>
                </a:moveTo>
                <a:cubicBezTo>
                  <a:pt x="11095198" y="4347725"/>
                  <a:pt x="11101787" y="4417325"/>
                  <a:pt x="11154503" y="4417325"/>
                </a:cubicBezTo>
                <a:cubicBezTo>
                  <a:pt x="11223693" y="4402194"/>
                  <a:pt x="11200630" y="4350751"/>
                  <a:pt x="11151209" y="4344699"/>
                </a:cubicBezTo>
                <a:close/>
                <a:moveTo>
                  <a:pt x="11365866" y="4343621"/>
                </a:moveTo>
                <a:cubicBezTo>
                  <a:pt x="11328461" y="4343762"/>
                  <a:pt x="11289217" y="4383357"/>
                  <a:pt x="11330914" y="4412771"/>
                </a:cubicBezTo>
                <a:cubicBezTo>
                  <a:pt x="11360348" y="4415788"/>
                  <a:pt x="11412674" y="4400704"/>
                  <a:pt x="11399592" y="4358469"/>
                </a:cubicBezTo>
                <a:cubicBezTo>
                  <a:pt x="11390598" y="4347910"/>
                  <a:pt x="11378335" y="4343573"/>
                  <a:pt x="11365866" y="4343621"/>
                </a:cubicBezTo>
                <a:close/>
                <a:moveTo>
                  <a:pt x="7620828" y="4343430"/>
                </a:moveTo>
                <a:cubicBezTo>
                  <a:pt x="7606875" y="4342060"/>
                  <a:pt x="7591282" y="4345651"/>
                  <a:pt x="7577330" y="4356991"/>
                </a:cubicBezTo>
                <a:cubicBezTo>
                  <a:pt x="7570764" y="4378160"/>
                  <a:pt x="7587178" y="4414449"/>
                  <a:pt x="7613441" y="4414449"/>
                </a:cubicBezTo>
                <a:cubicBezTo>
                  <a:pt x="7689767" y="4396304"/>
                  <a:pt x="7662684" y="4347541"/>
                  <a:pt x="7620828" y="4343430"/>
                </a:cubicBezTo>
                <a:close/>
                <a:moveTo>
                  <a:pt x="5978936" y="4342251"/>
                </a:moveTo>
                <a:cubicBezTo>
                  <a:pt x="5936521" y="4351260"/>
                  <a:pt x="5916946" y="4411320"/>
                  <a:pt x="5969148" y="4417326"/>
                </a:cubicBezTo>
                <a:cubicBezTo>
                  <a:pt x="6031138" y="4402311"/>
                  <a:pt x="6060503" y="4342251"/>
                  <a:pt x="5978936" y="4342251"/>
                </a:cubicBezTo>
                <a:close/>
                <a:moveTo>
                  <a:pt x="5328580" y="4340716"/>
                </a:moveTo>
                <a:cubicBezTo>
                  <a:pt x="5285955" y="4349763"/>
                  <a:pt x="5279398" y="4410078"/>
                  <a:pt x="5331858" y="4410078"/>
                </a:cubicBezTo>
                <a:cubicBezTo>
                  <a:pt x="5390877" y="4401031"/>
                  <a:pt x="5410551" y="4343731"/>
                  <a:pt x="5328580" y="4340716"/>
                </a:cubicBezTo>
                <a:close/>
                <a:moveTo>
                  <a:pt x="6156176" y="4340411"/>
                </a:moveTo>
                <a:cubicBezTo>
                  <a:pt x="6142521" y="4338907"/>
                  <a:pt x="6126916" y="4342103"/>
                  <a:pt x="6112132" y="4352629"/>
                </a:cubicBezTo>
                <a:cubicBezTo>
                  <a:pt x="6108847" y="4376690"/>
                  <a:pt x="6121988" y="4415789"/>
                  <a:pt x="6151556" y="4409774"/>
                </a:cubicBezTo>
                <a:cubicBezTo>
                  <a:pt x="6220547" y="4391728"/>
                  <a:pt x="6197139" y="4344922"/>
                  <a:pt x="6156176" y="4340411"/>
                </a:cubicBezTo>
                <a:close/>
                <a:moveTo>
                  <a:pt x="6727825" y="4339022"/>
                </a:moveTo>
                <a:cubicBezTo>
                  <a:pt x="6719564" y="4340001"/>
                  <a:pt x="6710803" y="4342090"/>
                  <a:pt x="6701787" y="4345509"/>
                </a:cubicBezTo>
                <a:cubicBezTo>
                  <a:pt x="6698508" y="4375899"/>
                  <a:pt x="6718181" y="4406289"/>
                  <a:pt x="6744411" y="4406289"/>
                </a:cubicBezTo>
                <a:cubicBezTo>
                  <a:pt x="6819005" y="4379698"/>
                  <a:pt x="6785653" y="4332167"/>
                  <a:pt x="6727825" y="4339022"/>
                </a:cubicBezTo>
                <a:close/>
                <a:moveTo>
                  <a:pt x="5107731" y="4337851"/>
                </a:moveTo>
                <a:cubicBezTo>
                  <a:pt x="5093908" y="4336148"/>
                  <a:pt x="5077933" y="4337662"/>
                  <a:pt x="5062370" y="4343716"/>
                </a:cubicBezTo>
                <a:cubicBezTo>
                  <a:pt x="5052540" y="4361879"/>
                  <a:pt x="5078754" y="4413342"/>
                  <a:pt x="5104967" y="4404260"/>
                </a:cubicBezTo>
                <a:cubicBezTo>
                  <a:pt x="5171322" y="4377015"/>
                  <a:pt x="5149203" y="4342959"/>
                  <a:pt x="5107731" y="4337851"/>
                </a:cubicBezTo>
                <a:close/>
                <a:moveTo>
                  <a:pt x="6338461" y="4337452"/>
                </a:moveTo>
                <a:cubicBezTo>
                  <a:pt x="6292282" y="4349541"/>
                  <a:pt x="6302177" y="4409988"/>
                  <a:pt x="6341760" y="4419055"/>
                </a:cubicBezTo>
                <a:cubicBezTo>
                  <a:pt x="6411029" y="4416032"/>
                  <a:pt x="6401133" y="4343496"/>
                  <a:pt x="6338461" y="4337452"/>
                </a:cubicBezTo>
                <a:close/>
                <a:moveTo>
                  <a:pt x="2193029" y="4335925"/>
                </a:moveTo>
                <a:cubicBezTo>
                  <a:pt x="2179503" y="4334363"/>
                  <a:pt x="2163111" y="4336636"/>
                  <a:pt x="2145897" y="4344971"/>
                </a:cubicBezTo>
                <a:cubicBezTo>
                  <a:pt x="2139339" y="4366187"/>
                  <a:pt x="2155733" y="4396497"/>
                  <a:pt x="2181964" y="4393466"/>
                </a:cubicBezTo>
                <a:cubicBezTo>
                  <a:pt x="2248360" y="4379827"/>
                  <a:pt x="2233604" y="4340614"/>
                  <a:pt x="2193029" y="4335925"/>
                </a:cubicBezTo>
                <a:close/>
                <a:moveTo>
                  <a:pt x="1419152" y="4334669"/>
                </a:moveTo>
                <a:cubicBezTo>
                  <a:pt x="1384194" y="4340297"/>
                  <a:pt x="1364483" y="4372942"/>
                  <a:pt x="1411298" y="4402210"/>
                </a:cubicBezTo>
                <a:cubicBezTo>
                  <a:pt x="1457292" y="4402210"/>
                  <a:pt x="1483575" y="4378195"/>
                  <a:pt x="1457292" y="4339172"/>
                </a:cubicBezTo>
                <a:cubicBezTo>
                  <a:pt x="1444151" y="4333919"/>
                  <a:pt x="1430805" y="4332793"/>
                  <a:pt x="1419152" y="4334669"/>
                </a:cubicBezTo>
                <a:close/>
                <a:moveTo>
                  <a:pt x="5548044" y="4334188"/>
                </a:moveTo>
                <a:cubicBezTo>
                  <a:pt x="5495691" y="4334188"/>
                  <a:pt x="5485876" y="4404209"/>
                  <a:pt x="5534955" y="4413342"/>
                </a:cubicBezTo>
                <a:cubicBezTo>
                  <a:pt x="5603666" y="4404209"/>
                  <a:pt x="5613482" y="4358543"/>
                  <a:pt x="5548044" y="4334188"/>
                </a:cubicBezTo>
                <a:close/>
                <a:moveTo>
                  <a:pt x="9624091" y="4332846"/>
                </a:moveTo>
                <a:cubicBezTo>
                  <a:pt x="9568184" y="4344898"/>
                  <a:pt x="9610937" y="4405159"/>
                  <a:pt x="9643823" y="4411185"/>
                </a:cubicBezTo>
                <a:cubicBezTo>
                  <a:pt x="9716174" y="4384067"/>
                  <a:pt x="9683287" y="4338872"/>
                  <a:pt x="9624091" y="4332846"/>
                </a:cubicBezTo>
                <a:close/>
                <a:moveTo>
                  <a:pt x="2398272" y="4327136"/>
                </a:moveTo>
                <a:cubicBezTo>
                  <a:pt x="2342271" y="4339148"/>
                  <a:pt x="2388390" y="4399208"/>
                  <a:pt x="2418038" y="4402211"/>
                </a:cubicBezTo>
                <a:cubicBezTo>
                  <a:pt x="2493805" y="4375184"/>
                  <a:pt x="2460862" y="4333142"/>
                  <a:pt x="2398272" y="4327136"/>
                </a:cubicBezTo>
                <a:close/>
                <a:moveTo>
                  <a:pt x="6961081" y="4323961"/>
                </a:moveTo>
                <a:cubicBezTo>
                  <a:pt x="6918545" y="4345117"/>
                  <a:pt x="6928361" y="4396497"/>
                  <a:pt x="6977441" y="4390452"/>
                </a:cubicBezTo>
                <a:cubicBezTo>
                  <a:pt x="7046153" y="4369296"/>
                  <a:pt x="7019977" y="4314894"/>
                  <a:pt x="6961081" y="4323961"/>
                </a:cubicBezTo>
                <a:close/>
                <a:moveTo>
                  <a:pt x="1649023" y="4313518"/>
                </a:moveTo>
                <a:cubicBezTo>
                  <a:pt x="1635395" y="4311677"/>
                  <a:pt x="1619002" y="4312810"/>
                  <a:pt x="1601788" y="4318099"/>
                </a:cubicBezTo>
                <a:cubicBezTo>
                  <a:pt x="1595230" y="4345300"/>
                  <a:pt x="1614903" y="4378546"/>
                  <a:pt x="1644412" y="4378546"/>
                </a:cubicBezTo>
                <a:cubicBezTo>
                  <a:pt x="1705890" y="4351345"/>
                  <a:pt x="1689906" y="4319044"/>
                  <a:pt x="1649023" y="4313518"/>
                </a:cubicBezTo>
                <a:close/>
                <a:moveTo>
                  <a:pt x="4203020" y="4311529"/>
                </a:moveTo>
                <a:cubicBezTo>
                  <a:pt x="4165298" y="4319180"/>
                  <a:pt x="4154826" y="4354881"/>
                  <a:pt x="4209027" y="4375282"/>
                </a:cubicBezTo>
                <a:cubicBezTo>
                  <a:pt x="4248450" y="4372259"/>
                  <a:pt x="4271448" y="4351103"/>
                  <a:pt x="4248450" y="4314835"/>
                </a:cubicBezTo>
                <a:cubicBezTo>
                  <a:pt x="4231203" y="4309546"/>
                  <a:pt x="4215597" y="4308979"/>
                  <a:pt x="4203020" y="4311529"/>
                </a:cubicBezTo>
                <a:close/>
                <a:moveTo>
                  <a:pt x="720255" y="4309789"/>
                </a:moveTo>
                <a:cubicBezTo>
                  <a:pt x="688478" y="4303504"/>
                  <a:pt x="678065" y="4375940"/>
                  <a:pt x="715408" y="4381233"/>
                </a:cubicBezTo>
                <a:cubicBezTo>
                  <a:pt x="771216" y="4384257"/>
                  <a:pt x="817175" y="4299582"/>
                  <a:pt x="735104" y="4317727"/>
                </a:cubicBezTo>
                <a:cubicBezTo>
                  <a:pt x="729770" y="4313191"/>
                  <a:pt x="724794" y="4310686"/>
                  <a:pt x="720255" y="4309789"/>
                </a:cubicBezTo>
                <a:close/>
                <a:moveTo>
                  <a:pt x="3474610" y="4309667"/>
                </a:moveTo>
                <a:cubicBezTo>
                  <a:pt x="3460197" y="4307346"/>
                  <a:pt x="3443782" y="4309999"/>
                  <a:pt x="3428188" y="4320607"/>
                </a:cubicBezTo>
                <a:cubicBezTo>
                  <a:pt x="3421623" y="4347885"/>
                  <a:pt x="3447885" y="4381226"/>
                  <a:pt x="3474149" y="4384257"/>
                </a:cubicBezTo>
                <a:cubicBezTo>
                  <a:pt x="3543086" y="4368344"/>
                  <a:pt x="3517851" y="4316629"/>
                  <a:pt x="3474610" y="4309667"/>
                </a:cubicBezTo>
                <a:close/>
                <a:moveTo>
                  <a:pt x="1886780" y="4309183"/>
                </a:moveTo>
                <a:cubicBezTo>
                  <a:pt x="1847516" y="4315214"/>
                  <a:pt x="1844244" y="4375529"/>
                  <a:pt x="1886780" y="4378545"/>
                </a:cubicBezTo>
                <a:cubicBezTo>
                  <a:pt x="1955492" y="4372513"/>
                  <a:pt x="1971852" y="4309183"/>
                  <a:pt x="1886780" y="4309183"/>
                </a:cubicBezTo>
                <a:close/>
                <a:moveTo>
                  <a:pt x="3196126" y="4308982"/>
                </a:moveTo>
                <a:cubicBezTo>
                  <a:pt x="3158644" y="4315832"/>
                  <a:pt x="3148241" y="4350081"/>
                  <a:pt x="3202093" y="4370631"/>
                </a:cubicBezTo>
                <a:cubicBezTo>
                  <a:pt x="3241256" y="4367586"/>
                  <a:pt x="3264103" y="4346276"/>
                  <a:pt x="3241256" y="4312787"/>
                </a:cubicBezTo>
                <a:cubicBezTo>
                  <a:pt x="3224123" y="4307460"/>
                  <a:pt x="3208620" y="4306699"/>
                  <a:pt x="3196126" y="4308982"/>
                </a:cubicBezTo>
                <a:close/>
                <a:moveTo>
                  <a:pt x="3701156" y="4307948"/>
                </a:moveTo>
                <a:cubicBezTo>
                  <a:pt x="3684743" y="4306577"/>
                  <a:pt x="3669779" y="4316693"/>
                  <a:pt x="3671012" y="4345190"/>
                </a:cubicBezTo>
                <a:cubicBezTo>
                  <a:pt x="3674303" y="4390786"/>
                  <a:pt x="3664429" y="4378627"/>
                  <a:pt x="3726967" y="4378627"/>
                </a:cubicBezTo>
                <a:cubicBezTo>
                  <a:pt x="3759881" y="4344430"/>
                  <a:pt x="3728509" y="4310234"/>
                  <a:pt x="3701156" y="4307948"/>
                </a:cubicBezTo>
                <a:close/>
                <a:moveTo>
                  <a:pt x="1168700" y="4305084"/>
                </a:moveTo>
                <a:cubicBezTo>
                  <a:pt x="1154902" y="4304515"/>
                  <a:pt x="1140335" y="4308877"/>
                  <a:pt x="1128845" y="4321015"/>
                </a:cubicBezTo>
                <a:cubicBezTo>
                  <a:pt x="1125562" y="4345292"/>
                  <a:pt x="1138693" y="4369569"/>
                  <a:pt x="1168239" y="4366534"/>
                </a:cubicBezTo>
                <a:cubicBezTo>
                  <a:pt x="1244564" y="4352879"/>
                  <a:pt x="1210095" y="4306791"/>
                  <a:pt x="1168700" y="4305084"/>
                </a:cubicBezTo>
                <a:close/>
                <a:moveTo>
                  <a:pt x="4889040" y="4301546"/>
                </a:moveTo>
                <a:cubicBezTo>
                  <a:pt x="4846413" y="4310593"/>
                  <a:pt x="4839856" y="4370908"/>
                  <a:pt x="4892317" y="4370908"/>
                </a:cubicBezTo>
                <a:cubicBezTo>
                  <a:pt x="4951338" y="4358845"/>
                  <a:pt x="4971012" y="4304561"/>
                  <a:pt x="4889040" y="4301546"/>
                </a:cubicBezTo>
                <a:close/>
                <a:moveTo>
                  <a:pt x="2707891" y="4300020"/>
                </a:moveTo>
                <a:cubicBezTo>
                  <a:pt x="2694367" y="4298458"/>
                  <a:pt x="2677972" y="4300731"/>
                  <a:pt x="2660758" y="4309066"/>
                </a:cubicBezTo>
                <a:cubicBezTo>
                  <a:pt x="2654200" y="4330282"/>
                  <a:pt x="2670595" y="4360592"/>
                  <a:pt x="2696825" y="4357561"/>
                </a:cubicBezTo>
                <a:cubicBezTo>
                  <a:pt x="2763221" y="4343922"/>
                  <a:pt x="2748467" y="4304709"/>
                  <a:pt x="2707891" y="4300020"/>
                </a:cubicBezTo>
                <a:close/>
                <a:moveTo>
                  <a:pt x="3963282" y="4299392"/>
                </a:moveTo>
                <a:cubicBezTo>
                  <a:pt x="3910782" y="4308459"/>
                  <a:pt x="3930469" y="4374950"/>
                  <a:pt x="3969844" y="4377972"/>
                </a:cubicBezTo>
                <a:cubicBezTo>
                  <a:pt x="4032188" y="4380995"/>
                  <a:pt x="4028907" y="4299392"/>
                  <a:pt x="3963282" y="4299392"/>
                </a:cubicBezTo>
                <a:close/>
                <a:moveTo>
                  <a:pt x="512053" y="4293678"/>
                </a:moveTo>
                <a:cubicBezTo>
                  <a:pt x="466094" y="4305730"/>
                  <a:pt x="452962" y="4362978"/>
                  <a:pt x="502205" y="4372017"/>
                </a:cubicBezTo>
                <a:cubicBezTo>
                  <a:pt x="561296" y="4353939"/>
                  <a:pt x="597407" y="4296691"/>
                  <a:pt x="512053" y="4293678"/>
                </a:cubicBezTo>
                <a:close/>
                <a:moveTo>
                  <a:pt x="4463191" y="4284314"/>
                </a:moveTo>
                <a:cubicBezTo>
                  <a:pt x="4407180" y="4287340"/>
                  <a:pt x="4413769" y="4356940"/>
                  <a:pt x="4466486" y="4356940"/>
                </a:cubicBezTo>
                <a:cubicBezTo>
                  <a:pt x="4535676" y="4341809"/>
                  <a:pt x="4512613" y="4290366"/>
                  <a:pt x="4463191" y="4284314"/>
                </a:cubicBezTo>
                <a:close/>
                <a:moveTo>
                  <a:pt x="4677850" y="4283236"/>
                </a:moveTo>
                <a:cubicBezTo>
                  <a:pt x="4640445" y="4283377"/>
                  <a:pt x="4601199" y="4322972"/>
                  <a:pt x="4642898" y="4352386"/>
                </a:cubicBezTo>
                <a:cubicBezTo>
                  <a:pt x="4672331" y="4355403"/>
                  <a:pt x="4724657" y="4340319"/>
                  <a:pt x="4711575" y="4298084"/>
                </a:cubicBezTo>
                <a:cubicBezTo>
                  <a:pt x="4702583" y="4287525"/>
                  <a:pt x="4690318" y="4283188"/>
                  <a:pt x="4677850" y="4283236"/>
                </a:cubicBezTo>
                <a:close/>
                <a:moveTo>
                  <a:pt x="932815" y="4283045"/>
                </a:moveTo>
                <a:cubicBezTo>
                  <a:pt x="918863" y="4281675"/>
                  <a:pt x="903269" y="4285266"/>
                  <a:pt x="889317" y="4296606"/>
                </a:cubicBezTo>
                <a:cubicBezTo>
                  <a:pt x="882752" y="4317775"/>
                  <a:pt x="899166" y="4354064"/>
                  <a:pt x="925429" y="4354064"/>
                </a:cubicBezTo>
                <a:cubicBezTo>
                  <a:pt x="1001755" y="4335919"/>
                  <a:pt x="974671" y="4287156"/>
                  <a:pt x="932815" y="4283045"/>
                </a:cubicBezTo>
                <a:close/>
                <a:moveTo>
                  <a:pt x="63124" y="4276190"/>
                </a:moveTo>
                <a:cubicBezTo>
                  <a:pt x="54863" y="4277169"/>
                  <a:pt x="46103" y="4279258"/>
                  <a:pt x="37086" y="4282677"/>
                </a:cubicBezTo>
                <a:cubicBezTo>
                  <a:pt x="33807" y="4313067"/>
                  <a:pt x="53480" y="4343457"/>
                  <a:pt x="79710" y="4343457"/>
                </a:cubicBezTo>
                <a:cubicBezTo>
                  <a:pt x="154304" y="4316866"/>
                  <a:pt x="120952" y="4269335"/>
                  <a:pt x="63124" y="4276190"/>
                </a:cubicBezTo>
                <a:close/>
                <a:moveTo>
                  <a:pt x="2936080" y="4272461"/>
                </a:moveTo>
                <a:cubicBezTo>
                  <a:pt x="2880173" y="4284513"/>
                  <a:pt x="2922925" y="4344774"/>
                  <a:pt x="2955813" y="4350800"/>
                </a:cubicBezTo>
                <a:cubicBezTo>
                  <a:pt x="3028162" y="4323682"/>
                  <a:pt x="2995276" y="4278487"/>
                  <a:pt x="2936080" y="4272461"/>
                </a:cubicBezTo>
                <a:close/>
                <a:moveTo>
                  <a:pt x="273069" y="4263576"/>
                </a:moveTo>
                <a:cubicBezTo>
                  <a:pt x="230533" y="4284732"/>
                  <a:pt x="240349" y="4336112"/>
                  <a:pt x="289429" y="4330067"/>
                </a:cubicBezTo>
                <a:cubicBezTo>
                  <a:pt x="358141" y="4308911"/>
                  <a:pt x="331965" y="4254509"/>
                  <a:pt x="273069" y="4263576"/>
                </a:cubicBezTo>
                <a:close/>
                <a:moveTo>
                  <a:pt x="0" y="0"/>
                </a:moveTo>
                <a:lnTo>
                  <a:pt x="12196362" y="0"/>
                </a:lnTo>
                <a:lnTo>
                  <a:pt x="12196362" y="4491095"/>
                </a:lnTo>
                <a:lnTo>
                  <a:pt x="0" y="449109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BCE078D2-EBDE-55F4-2F88-26C9B8FBAB1A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32367" y="4263675"/>
            <a:ext cx="12133526" cy="480448"/>
          </a:xfrm>
          <a:custGeom>
            <a:avLst/>
            <a:gdLst>
              <a:gd name="connsiteX0" fmla="*/ 5701636 w 12133526"/>
              <a:gd name="connsiteY0" fmla="*/ 75891 h 480448"/>
              <a:gd name="connsiteX1" fmla="*/ 5652264 w 12133526"/>
              <a:gd name="connsiteY1" fmla="*/ 15630 h 480448"/>
              <a:gd name="connsiteX2" fmla="*/ 5701636 w 12133526"/>
              <a:gd name="connsiteY2" fmla="*/ 75891 h 480448"/>
              <a:gd name="connsiteX3" fmla="*/ 5426037 w 12133526"/>
              <a:gd name="connsiteY3" fmla="*/ 75974 h 480448"/>
              <a:gd name="connsiteX4" fmla="*/ 5452369 w 12133526"/>
              <a:gd name="connsiteY4" fmla="*/ 0 h 480448"/>
              <a:gd name="connsiteX5" fmla="*/ 5426037 w 12133526"/>
              <a:gd name="connsiteY5" fmla="*/ 75974 h 480448"/>
              <a:gd name="connsiteX6" fmla="*/ 1768640 w 12133526"/>
              <a:gd name="connsiteY6" fmla="*/ 82254 h 480448"/>
              <a:gd name="connsiteX7" fmla="*/ 1771928 w 12133526"/>
              <a:gd name="connsiteY7" fmla="*/ 12892 h 480448"/>
              <a:gd name="connsiteX8" fmla="*/ 1768640 w 12133526"/>
              <a:gd name="connsiteY8" fmla="*/ 82254 h 480448"/>
              <a:gd name="connsiteX9" fmla="*/ 3455386 w 12133526"/>
              <a:gd name="connsiteY9" fmla="*/ 84112 h 480448"/>
              <a:gd name="connsiteX10" fmla="*/ 3438799 w 12133526"/>
              <a:gd name="connsiteY10" fmla="*/ 16845 h 480448"/>
              <a:gd name="connsiteX11" fmla="*/ 3481424 w 12133526"/>
              <a:gd name="connsiteY11" fmla="*/ 77625 h 480448"/>
              <a:gd name="connsiteX12" fmla="*/ 3455386 w 12133526"/>
              <a:gd name="connsiteY12" fmla="*/ 84112 h 480448"/>
              <a:gd name="connsiteX13" fmla="*/ 5930913 w 12133526"/>
              <a:gd name="connsiteY13" fmla="*/ 84866 h 480448"/>
              <a:gd name="connsiteX14" fmla="*/ 5947319 w 12133526"/>
              <a:gd name="connsiteY14" fmla="*/ 12240 h 480448"/>
              <a:gd name="connsiteX15" fmla="*/ 5930913 w 12133526"/>
              <a:gd name="connsiteY15" fmla="*/ 84866 h 480448"/>
              <a:gd name="connsiteX16" fmla="*/ 477150 w 12133526"/>
              <a:gd name="connsiteY16" fmla="*/ 85882 h 480448"/>
              <a:gd name="connsiteX17" fmla="*/ 451425 w 12133526"/>
              <a:gd name="connsiteY17" fmla="*/ 83547 h 480448"/>
              <a:gd name="connsiteX18" fmla="*/ 471098 w 12133526"/>
              <a:gd name="connsiteY18" fmla="*/ 7867 h 480448"/>
              <a:gd name="connsiteX19" fmla="*/ 477150 w 12133526"/>
              <a:gd name="connsiteY19" fmla="*/ 85882 h 480448"/>
              <a:gd name="connsiteX20" fmla="*/ 952416 w 12133526"/>
              <a:gd name="connsiteY20" fmla="*/ 88128 h 480448"/>
              <a:gd name="connsiteX21" fmla="*/ 965595 w 12133526"/>
              <a:gd name="connsiteY21" fmla="*/ 9789 h 480448"/>
              <a:gd name="connsiteX22" fmla="*/ 952416 w 12133526"/>
              <a:gd name="connsiteY22" fmla="*/ 88128 h 480448"/>
              <a:gd name="connsiteX23" fmla="*/ 44128 w 12133526"/>
              <a:gd name="connsiteY23" fmla="*/ 89315 h 480448"/>
              <a:gd name="connsiteX24" fmla="*/ 57216 w 12133526"/>
              <a:gd name="connsiteY24" fmla="*/ 13989 h 480448"/>
              <a:gd name="connsiteX25" fmla="*/ 44128 w 12133526"/>
              <a:gd name="connsiteY25" fmla="*/ 89315 h 480448"/>
              <a:gd name="connsiteX26" fmla="*/ 665958 w 12133526"/>
              <a:gd name="connsiteY26" fmla="*/ 92327 h 480448"/>
              <a:gd name="connsiteX27" fmla="*/ 685687 w 12133526"/>
              <a:gd name="connsiteY27" fmla="*/ 22965 h 480448"/>
              <a:gd name="connsiteX28" fmla="*/ 665958 w 12133526"/>
              <a:gd name="connsiteY28" fmla="*/ 92327 h 480448"/>
              <a:gd name="connsiteX29" fmla="*/ 212501 w 12133526"/>
              <a:gd name="connsiteY29" fmla="*/ 92328 h 480448"/>
              <a:gd name="connsiteX30" fmla="*/ 228861 w 12133526"/>
              <a:gd name="connsiteY30" fmla="*/ 22966 h 480448"/>
              <a:gd name="connsiteX31" fmla="*/ 212501 w 12133526"/>
              <a:gd name="connsiteY31" fmla="*/ 92328 h 480448"/>
              <a:gd name="connsiteX32" fmla="*/ 1509764 w 12133526"/>
              <a:gd name="connsiteY32" fmla="*/ 97110 h 480448"/>
              <a:gd name="connsiteX33" fmla="*/ 1503202 w 12133526"/>
              <a:gd name="connsiteY33" fmla="*/ 18530 h 480448"/>
              <a:gd name="connsiteX34" fmla="*/ 1509764 w 12133526"/>
              <a:gd name="connsiteY34" fmla="*/ 97110 h 480448"/>
              <a:gd name="connsiteX35" fmla="*/ 3769734 w 12133526"/>
              <a:gd name="connsiteY35" fmla="*/ 98446 h 480448"/>
              <a:gd name="connsiteX36" fmla="*/ 3759940 w 12133526"/>
              <a:gd name="connsiteY36" fmla="*/ 20164 h 480448"/>
              <a:gd name="connsiteX37" fmla="*/ 3769734 w 12133526"/>
              <a:gd name="connsiteY37" fmla="*/ 98446 h 480448"/>
              <a:gd name="connsiteX38" fmla="*/ 4347466 w 12133526"/>
              <a:gd name="connsiteY38" fmla="*/ 99860 h 480448"/>
              <a:gd name="connsiteX39" fmla="*/ 4330333 w 12133526"/>
              <a:gd name="connsiteY39" fmla="*/ 92926 h 480448"/>
              <a:gd name="connsiteX40" fmla="*/ 4363101 w 12133526"/>
              <a:gd name="connsiteY40" fmla="*/ 23372 h 480448"/>
              <a:gd name="connsiteX41" fmla="*/ 4347466 w 12133526"/>
              <a:gd name="connsiteY41" fmla="*/ 99860 h 480448"/>
              <a:gd name="connsiteX42" fmla="*/ 3150138 w 12133526"/>
              <a:gd name="connsiteY42" fmla="*/ 101710 h 480448"/>
              <a:gd name="connsiteX43" fmla="*/ 3137013 w 12133526"/>
              <a:gd name="connsiteY43" fmla="*/ 25736 h 480448"/>
              <a:gd name="connsiteX44" fmla="*/ 3150138 w 12133526"/>
              <a:gd name="connsiteY44" fmla="*/ 101710 h 480448"/>
              <a:gd name="connsiteX45" fmla="*/ 4063897 w 12133526"/>
              <a:gd name="connsiteY45" fmla="*/ 102932 h 480448"/>
              <a:gd name="connsiteX46" fmla="*/ 4063897 w 12133526"/>
              <a:gd name="connsiteY46" fmla="*/ 33570 h 480448"/>
              <a:gd name="connsiteX47" fmla="*/ 4063897 w 12133526"/>
              <a:gd name="connsiteY47" fmla="*/ 102932 h 480448"/>
              <a:gd name="connsiteX48" fmla="*/ 2368751 w 12133526"/>
              <a:gd name="connsiteY48" fmla="*/ 103089 h 480448"/>
              <a:gd name="connsiteX49" fmla="*/ 2330611 w 12133526"/>
              <a:gd name="connsiteY49" fmla="*/ 98508 h 480448"/>
              <a:gd name="connsiteX50" fmla="*/ 2376605 w 12133526"/>
              <a:gd name="connsiteY50" fmla="*/ 38061 h 480448"/>
              <a:gd name="connsiteX51" fmla="*/ 2368751 w 12133526"/>
              <a:gd name="connsiteY51" fmla="*/ 103089 h 480448"/>
              <a:gd name="connsiteX52" fmla="*/ 6207442 w 12133526"/>
              <a:gd name="connsiteY52" fmla="*/ 104163 h 480448"/>
              <a:gd name="connsiteX53" fmla="*/ 6163912 w 12133526"/>
              <a:gd name="connsiteY53" fmla="*/ 100432 h 480448"/>
              <a:gd name="connsiteX54" fmla="*/ 6200050 w 12133526"/>
              <a:gd name="connsiteY54" fmla="*/ 39985 h 480448"/>
              <a:gd name="connsiteX55" fmla="*/ 6207442 w 12133526"/>
              <a:gd name="connsiteY55" fmla="*/ 104163 h 480448"/>
              <a:gd name="connsiteX56" fmla="*/ 4619077 w 12133526"/>
              <a:gd name="connsiteY56" fmla="*/ 105863 h 480448"/>
              <a:gd name="connsiteX57" fmla="*/ 4592405 w 12133526"/>
              <a:gd name="connsiteY57" fmla="*/ 35659 h 480448"/>
              <a:gd name="connsiteX58" fmla="*/ 4651779 w 12133526"/>
              <a:gd name="connsiteY58" fmla="*/ 68871 h 480448"/>
              <a:gd name="connsiteX59" fmla="*/ 4619077 w 12133526"/>
              <a:gd name="connsiteY59" fmla="*/ 105863 h 480448"/>
              <a:gd name="connsiteX60" fmla="*/ 2906790 w 12133526"/>
              <a:gd name="connsiteY60" fmla="*/ 105864 h 480448"/>
              <a:gd name="connsiteX61" fmla="*/ 2914131 w 12133526"/>
              <a:gd name="connsiteY61" fmla="*/ 37822 h 480448"/>
              <a:gd name="connsiteX62" fmla="*/ 2950021 w 12133526"/>
              <a:gd name="connsiteY62" fmla="*/ 92256 h 480448"/>
              <a:gd name="connsiteX63" fmla="*/ 2906790 w 12133526"/>
              <a:gd name="connsiteY63" fmla="*/ 105864 h 480448"/>
              <a:gd name="connsiteX64" fmla="*/ 4898717 w 12133526"/>
              <a:gd name="connsiteY64" fmla="*/ 107298 h 480448"/>
              <a:gd name="connsiteX65" fmla="*/ 4895439 w 12133526"/>
              <a:gd name="connsiteY65" fmla="*/ 34672 h 480448"/>
              <a:gd name="connsiteX66" fmla="*/ 4898717 w 12133526"/>
              <a:gd name="connsiteY66" fmla="*/ 107298 h 480448"/>
              <a:gd name="connsiteX67" fmla="*/ 2028810 w 12133526"/>
              <a:gd name="connsiteY67" fmla="*/ 107864 h 480448"/>
              <a:gd name="connsiteX68" fmla="*/ 2035279 w 12133526"/>
              <a:gd name="connsiteY68" fmla="*/ 44356 h 480448"/>
              <a:gd name="connsiteX69" fmla="*/ 2077987 w 12133526"/>
              <a:gd name="connsiteY69" fmla="*/ 101944 h 480448"/>
              <a:gd name="connsiteX70" fmla="*/ 2028810 w 12133526"/>
              <a:gd name="connsiteY70" fmla="*/ 107864 h 480448"/>
              <a:gd name="connsiteX71" fmla="*/ 2651367 w 12133526"/>
              <a:gd name="connsiteY71" fmla="*/ 109816 h 480448"/>
              <a:gd name="connsiteX72" fmla="*/ 2651826 w 12133526"/>
              <a:gd name="connsiteY72" fmla="*/ 50073 h 480448"/>
              <a:gd name="connsiteX73" fmla="*/ 2690978 w 12133526"/>
              <a:gd name="connsiteY73" fmla="*/ 92557 h 480448"/>
              <a:gd name="connsiteX74" fmla="*/ 2651367 w 12133526"/>
              <a:gd name="connsiteY74" fmla="*/ 109816 h 480448"/>
              <a:gd name="connsiteX75" fmla="*/ 1198481 w 12133526"/>
              <a:gd name="connsiteY75" fmla="*/ 110162 h 480448"/>
              <a:gd name="connsiteX76" fmla="*/ 1164538 w 12133526"/>
              <a:gd name="connsiteY76" fmla="*/ 95192 h 480448"/>
              <a:gd name="connsiteX77" fmla="*/ 1233659 w 12133526"/>
              <a:gd name="connsiteY77" fmla="*/ 40444 h 480448"/>
              <a:gd name="connsiteX78" fmla="*/ 1198481 w 12133526"/>
              <a:gd name="connsiteY78" fmla="*/ 110162 h 480448"/>
              <a:gd name="connsiteX79" fmla="*/ 6449776 w 12133526"/>
              <a:gd name="connsiteY79" fmla="*/ 110385 h 480448"/>
              <a:gd name="connsiteX80" fmla="*/ 6436343 w 12133526"/>
              <a:gd name="connsiteY80" fmla="*/ 36721 h 480448"/>
              <a:gd name="connsiteX81" fmla="*/ 6475642 w 12133526"/>
              <a:gd name="connsiteY81" fmla="*/ 103091 h 480448"/>
              <a:gd name="connsiteX82" fmla="*/ 6449776 w 12133526"/>
              <a:gd name="connsiteY82" fmla="*/ 110385 h 480448"/>
              <a:gd name="connsiteX83" fmla="*/ 5171754 w 12133526"/>
              <a:gd name="connsiteY83" fmla="*/ 119091 h 480448"/>
              <a:gd name="connsiteX84" fmla="*/ 5145979 w 12133526"/>
              <a:gd name="connsiteY84" fmla="*/ 117004 h 480448"/>
              <a:gd name="connsiteX85" fmla="*/ 5165690 w 12133526"/>
              <a:gd name="connsiteY85" fmla="*/ 41324 h 480448"/>
              <a:gd name="connsiteX86" fmla="*/ 5171754 w 12133526"/>
              <a:gd name="connsiteY86" fmla="*/ 119091 h 480448"/>
              <a:gd name="connsiteX87" fmla="*/ 6688686 w 12133526"/>
              <a:gd name="connsiteY87" fmla="*/ 133264 h 480448"/>
              <a:gd name="connsiteX88" fmla="*/ 6701775 w 12133526"/>
              <a:gd name="connsiteY88" fmla="*/ 57938 h 480448"/>
              <a:gd name="connsiteX89" fmla="*/ 6688686 w 12133526"/>
              <a:gd name="connsiteY89" fmla="*/ 133264 h 480448"/>
              <a:gd name="connsiteX90" fmla="*/ 8456653 w 12133526"/>
              <a:gd name="connsiteY90" fmla="*/ 142639 h 480448"/>
              <a:gd name="connsiteX91" fmla="*/ 8459942 w 12133526"/>
              <a:gd name="connsiteY91" fmla="*/ 73277 h 480448"/>
              <a:gd name="connsiteX92" fmla="*/ 8456653 w 12133526"/>
              <a:gd name="connsiteY92" fmla="*/ 142639 h 480448"/>
              <a:gd name="connsiteX93" fmla="*/ 7165164 w 12133526"/>
              <a:gd name="connsiteY93" fmla="*/ 146268 h 480448"/>
              <a:gd name="connsiteX94" fmla="*/ 7139439 w 12133526"/>
              <a:gd name="connsiteY94" fmla="*/ 143932 h 480448"/>
              <a:gd name="connsiteX95" fmla="*/ 7159112 w 12133526"/>
              <a:gd name="connsiteY95" fmla="*/ 68252 h 480448"/>
              <a:gd name="connsiteX96" fmla="*/ 7165164 w 12133526"/>
              <a:gd name="connsiteY96" fmla="*/ 146268 h 480448"/>
              <a:gd name="connsiteX97" fmla="*/ 7640433 w 12133526"/>
              <a:gd name="connsiteY97" fmla="*/ 148513 h 480448"/>
              <a:gd name="connsiteX98" fmla="*/ 7653612 w 12133526"/>
              <a:gd name="connsiteY98" fmla="*/ 70174 h 480448"/>
              <a:gd name="connsiteX99" fmla="*/ 7640433 w 12133526"/>
              <a:gd name="connsiteY99" fmla="*/ 148513 h 480448"/>
              <a:gd name="connsiteX100" fmla="*/ 7353976 w 12133526"/>
              <a:gd name="connsiteY100" fmla="*/ 152712 h 480448"/>
              <a:gd name="connsiteX101" fmla="*/ 7373704 w 12133526"/>
              <a:gd name="connsiteY101" fmla="*/ 83350 h 480448"/>
              <a:gd name="connsiteX102" fmla="*/ 7353976 w 12133526"/>
              <a:gd name="connsiteY102" fmla="*/ 152712 h 480448"/>
              <a:gd name="connsiteX103" fmla="*/ 6869260 w 12133526"/>
              <a:gd name="connsiteY103" fmla="*/ 154228 h 480448"/>
              <a:gd name="connsiteX104" fmla="*/ 6885619 w 12133526"/>
              <a:gd name="connsiteY104" fmla="*/ 84866 h 480448"/>
              <a:gd name="connsiteX105" fmla="*/ 6869260 w 12133526"/>
              <a:gd name="connsiteY105" fmla="*/ 154228 h 480448"/>
              <a:gd name="connsiteX106" fmla="*/ 8197777 w 12133526"/>
              <a:gd name="connsiteY106" fmla="*/ 157495 h 480448"/>
              <a:gd name="connsiteX107" fmla="*/ 8191215 w 12133526"/>
              <a:gd name="connsiteY107" fmla="*/ 78915 h 480448"/>
              <a:gd name="connsiteX108" fmla="*/ 8197777 w 12133526"/>
              <a:gd name="connsiteY108" fmla="*/ 157495 h 480448"/>
              <a:gd name="connsiteX109" fmla="*/ 8766382 w 12133526"/>
              <a:gd name="connsiteY109" fmla="*/ 158859 h 480448"/>
              <a:gd name="connsiteX110" fmla="*/ 8772849 w 12133526"/>
              <a:gd name="connsiteY110" fmla="*/ 95351 h 480448"/>
              <a:gd name="connsiteX111" fmla="*/ 8815554 w 12133526"/>
              <a:gd name="connsiteY111" fmla="*/ 152939 h 480448"/>
              <a:gd name="connsiteX112" fmla="*/ 8766382 w 12133526"/>
              <a:gd name="connsiteY112" fmla="*/ 158859 h 480448"/>
              <a:gd name="connsiteX113" fmla="*/ 9838147 w 12133526"/>
              <a:gd name="connsiteY113" fmla="*/ 162095 h 480448"/>
              <a:gd name="connsiteX114" fmla="*/ 9825023 w 12133526"/>
              <a:gd name="connsiteY114" fmla="*/ 86121 h 480448"/>
              <a:gd name="connsiteX115" fmla="*/ 9838147 w 12133526"/>
              <a:gd name="connsiteY115" fmla="*/ 162095 h 480448"/>
              <a:gd name="connsiteX116" fmla="*/ 9056760 w 12133526"/>
              <a:gd name="connsiteY116" fmla="*/ 163474 h 480448"/>
              <a:gd name="connsiteX117" fmla="*/ 9018620 w 12133526"/>
              <a:gd name="connsiteY117" fmla="*/ 158893 h 480448"/>
              <a:gd name="connsiteX118" fmla="*/ 9064614 w 12133526"/>
              <a:gd name="connsiteY118" fmla="*/ 98446 h 480448"/>
              <a:gd name="connsiteX119" fmla="*/ 9056760 w 12133526"/>
              <a:gd name="connsiteY119" fmla="*/ 163474 h 480448"/>
              <a:gd name="connsiteX120" fmla="*/ 9594800 w 12133526"/>
              <a:gd name="connsiteY120" fmla="*/ 166249 h 480448"/>
              <a:gd name="connsiteX121" fmla="*/ 9602140 w 12133526"/>
              <a:gd name="connsiteY121" fmla="*/ 98207 h 480448"/>
              <a:gd name="connsiteX122" fmla="*/ 9638030 w 12133526"/>
              <a:gd name="connsiteY122" fmla="*/ 152641 h 480448"/>
              <a:gd name="connsiteX123" fmla="*/ 9594800 w 12133526"/>
              <a:gd name="connsiteY123" fmla="*/ 166249 h 480448"/>
              <a:gd name="connsiteX124" fmla="*/ 9339377 w 12133526"/>
              <a:gd name="connsiteY124" fmla="*/ 170201 h 480448"/>
              <a:gd name="connsiteX125" fmla="*/ 9339834 w 12133526"/>
              <a:gd name="connsiteY125" fmla="*/ 110458 h 480448"/>
              <a:gd name="connsiteX126" fmla="*/ 9378987 w 12133526"/>
              <a:gd name="connsiteY126" fmla="*/ 152942 h 480448"/>
              <a:gd name="connsiteX127" fmla="*/ 9339377 w 12133526"/>
              <a:gd name="connsiteY127" fmla="*/ 170201 h 480448"/>
              <a:gd name="connsiteX128" fmla="*/ 7886500 w 12133526"/>
              <a:gd name="connsiteY128" fmla="*/ 170547 h 480448"/>
              <a:gd name="connsiteX129" fmla="*/ 7852556 w 12133526"/>
              <a:gd name="connsiteY129" fmla="*/ 155577 h 480448"/>
              <a:gd name="connsiteX130" fmla="*/ 7921678 w 12133526"/>
              <a:gd name="connsiteY130" fmla="*/ 100829 h 480448"/>
              <a:gd name="connsiteX131" fmla="*/ 7886500 w 12133526"/>
              <a:gd name="connsiteY131" fmla="*/ 170547 h 480448"/>
              <a:gd name="connsiteX132" fmla="*/ 10445963 w 12133526"/>
              <a:gd name="connsiteY132" fmla="*/ 178146 h 480448"/>
              <a:gd name="connsiteX133" fmla="*/ 10436168 w 12133526"/>
              <a:gd name="connsiteY133" fmla="*/ 99864 h 480448"/>
              <a:gd name="connsiteX134" fmla="*/ 10445963 w 12133526"/>
              <a:gd name="connsiteY134" fmla="*/ 178146 h 480448"/>
              <a:gd name="connsiteX135" fmla="*/ 10704384 w 12133526"/>
              <a:gd name="connsiteY135" fmla="*/ 180048 h 480448"/>
              <a:gd name="connsiteX136" fmla="*/ 10704384 w 12133526"/>
              <a:gd name="connsiteY136" fmla="*/ 110686 h 480448"/>
              <a:gd name="connsiteX137" fmla="*/ 10704384 w 12133526"/>
              <a:gd name="connsiteY137" fmla="*/ 180048 h 480448"/>
              <a:gd name="connsiteX138" fmla="*/ 10143845 w 12133526"/>
              <a:gd name="connsiteY138" fmla="*/ 180475 h 480448"/>
              <a:gd name="connsiteX139" fmla="*/ 10127259 w 12133526"/>
              <a:gd name="connsiteY139" fmla="*/ 113208 h 480448"/>
              <a:gd name="connsiteX140" fmla="*/ 10169883 w 12133526"/>
              <a:gd name="connsiteY140" fmla="*/ 173988 h 480448"/>
              <a:gd name="connsiteX141" fmla="*/ 10143845 w 12133526"/>
              <a:gd name="connsiteY141" fmla="*/ 180475 h 480448"/>
              <a:gd name="connsiteX142" fmla="*/ 11029727 w 12133526"/>
              <a:gd name="connsiteY142" fmla="*/ 199414 h 480448"/>
              <a:gd name="connsiteX143" fmla="*/ 11012595 w 12133526"/>
              <a:gd name="connsiteY143" fmla="*/ 192480 h 480448"/>
              <a:gd name="connsiteX144" fmla="*/ 11045363 w 12133526"/>
              <a:gd name="connsiteY144" fmla="*/ 122926 h 480448"/>
              <a:gd name="connsiteX145" fmla="*/ 11029727 w 12133526"/>
              <a:gd name="connsiteY145" fmla="*/ 199414 h 480448"/>
              <a:gd name="connsiteX146" fmla="*/ 11563025 w 12133526"/>
              <a:gd name="connsiteY146" fmla="*/ 202944 h 480448"/>
              <a:gd name="connsiteX147" fmla="*/ 11559746 w 12133526"/>
              <a:gd name="connsiteY147" fmla="*/ 130318 h 480448"/>
              <a:gd name="connsiteX148" fmla="*/ 11563025 w 12133526"/>
              <a:gd name="connsiteY148" fmla="*/ 202944 h 480448"/>
              <a:gd name="connsiteX149" fmla="*/ 12047820 w 12133526"/>
              <a:gd name="connsiteY149" fmla="*/ 212198 h 480448"/>
              <a:gd name="connsiteX150" fmla="*/ 12014403 w 12133526"/>
              <a:gd name="connsiteY150" fmla="*/ 197262 h 480448"/>
              <a:gd name="connsiteX151" fmla="*/ 12083394 w 12133526"/>
              <a:gd name="connsiteY151" fmla="*/ 142639 h 480448"/>
              <a:gd name="connsiteX152" fmla="*/ 12047820 w 12133526"/>
              <a:gd name="connsiteY152" fmla="*/ 212198 h 480448"/>
              <a:gd name="connsiteX153" fmla="*/ 11304928 w 12133526"/>
              <a:gd name="connsiteY153" fmla="*/ 226425 h 480448"/>
              <a:gd name="connsiteX154" fmla="*/ 11278257 w 12133526"/>
              <a:gd name="connsiteY154" fmla="*/ 156221 h 480448"/>
              <a:gd name="connsiteX155" fmla="*/ 11337630 w 12133526"/>
              <a:gd name="connsiteY155" fmla="*/ 189433 h 480448"/>
              <a:gd name="connsiteX156" fmla="*/ 11304928 w 12133526"/>
              <a:gd name="connsiteY156" fmla="*/ 226425 h 480448"/>
              <a:gd name="connsiteX157" fmla="*/ 11812221 w 12133526"/>
              <a:gd name="connsiteY157" fmla="*/ 227622 h 480448"/>
              <a:gd name="connsiteX158" fmla="*/ 11786445 w 12133526"/>
              <a:gd name="connsiteY158" fmla="*/ 225535 h 480448"/>
              <a:gd name="connsiteX159" fmla="*/ 11806157 w 12133526"/>
              <a:gd name="connsiteY159" fmla="*/ 149855 h 480448"/>
              <a:gd name="connsiteX160" fmla="*/ 11812221 w 12133526"/>
              <a:gd name="connsiteY160" fmla="*/ 227622 h 480448"/>
              <a:gd name="connsiteX161" fmla="*/ 3295042 w 12133526"/>
              <a:gd name="connsiteY161" fmla="*/ 343194 h 480448"/>
              <a:gd name="connsiteX162" fmla="*/ 3306108 w 12133526"/>
              <a:gd name="connsiteY162" fmla="*/ 285653 h 480448"/>
              <a:gd name="connsiteX163" fmla="*/ 3342175 w 12133526"/>
              <a:gd name="connsiteY163" fmla="*/ 334148 h 480448"/>
              <a:gd name="connsiteX164" fmla="*/ 3295042 w 12133526"/>
              <a:gd name="connsiteY164" fmla="*/ 343194 h 480448"/>
              <a:gd name="connsiteX165" fmla="*/ 374507 w 12133526"/>
              <a:gd name="connsiteY165" fmla="*/ 344778 h 480448"/>
              <a:gd name="connsiteX166" fmla="*/ 377272 w 12133526"/>
              <a:gd name="connsiteY166" fmla="*/ 278369 h 480448"/>
              <a:gd name="connsiteX167" fmla="*/ 419870 w 12133526"/>
              <a:gd name="connsiteY167" fmla="*/ 338913 h 480448"/>
              <a:gd name="connsiteX168" fmla="*/ 374507 w 12133526"/>
              <a:gd name="connsiteY168" fmla="*/ 344778 h 480448"/>
              <a:gd name="connsiteX169" fmla="*/ 4063091 w 12133526"/>
              <a:gd name="connsiteY169" fmla="*/ 347961 h 480448"/>
              <a:gd name="connsiteX170" fmla="*/ 4024951 w 12133526"/>
              <a:gd name="connsiteY170" fmla="*/ 343458 h 480448"/>
              <a:gd name="connsiteX171" fmla="*/ 4070945 w 12133526"/>
              <a:gd name="connsiteY171" fmla="*/ 280420 h 480448"/>
              <a:gd name="connsiteX172" fmla="*/ 4063091 w 12133526"/>
              <a:gd name="connsiteY172" fmla="*/ 347961 h 480448"/>
              <a:gd name="connsiteX173" fmla="*/ 3083972 w 12133526"/>
              <a:gd name="connsiteY173" fmla="*/ 355494 h 480448"/>
              <a:gd name="connsiteX174" fmla="*/ 3064207 w 12133526"/>
              <a:gd name="connsiteY174" fmla="*/ 280419 h 480448"/>
              <a:gd name="connsiteX175" fmla="*/ 3083972 w 12133526"/>
              <a:gd name="connsiteY175" fmla="*/ 355494 h 480448"/>
              <a:gd name="connsiteX176" fmla="*/ 118047 w 12133526"/>
              <a:gd name="connsiteY176" fmla="*/ 360370 h 480448"/>
              <a:gd name="connsiteX177" fmla="*/ 114768 w 12133526"/>
              <a:gd name="connsiteY177" fmla="*/ 291008 h 480448"/>
              <a:gd name="connsiteX178" fmla="*/ 118047 w 12133526"/>
              <a:gd name="connsiteY178" fmla="*/ 360370 h 480448"/>
              <a:gd name="connsiteX179" fmla="*/ 3833220 w 12133526"/>
              <a:gd name="connsiteY179" fmla="*/ 369112 h 480448"/>
              <a:gd name="connsiteX180" fmla="*/ 3837830 w 12133526"/>
              <a:gd name="connsiteY180" fmla="*/ 304084 h 480448"/>
              <a:gd name="connsiteX181" fmla="*/ 3880455 w 12133526"/>
              <a:gd name="connsiteY181" fmla="*/ 364531 h 480448"/>
              <a:gd name="connsiteX182" fmla="*/ 3833220 w 12133526"/>
              <a:gd name="connsiteY182" fmla="*/ 369112 h 480448"/>
              <a:gd name="connsiteX183" fmla="*/ 1279215 w 12133526"/>
              <a:gd name="connsiteY183" fmla="*/ 371101 h 480448"/>
              <a:gd name="connsiteX184" fmla="*/ 1233786 w 12133526"/>
              <a:gd name="connsiteY184" fmla="*/ 367795 h 480448"/>
              <a:gd name="connsiteX185" fmla="*/ 1273210 w 12133526"/>
              <a:gd name="connsiteY185" fmla="*/ 307348 h 480448"/>
              <a:gd name="connsiteX186" fmla="*/ 1279215 w 12133526"/>
              <a:gd name="connsiteY186" fmla="*/ 371101 h 480448"/>
              <a:gd name="connsiteX187" fmla="*/ 4761989 w 12133526"/>
              <a:gd name="connsiteY187" fmla="*/ 372841 h 480448"/>
              <a:gd name="connsiteX188" fmla="*/ 4747139 w 12133526"/>
              <a:gd name="connsiteY188" fmla="*/ 364903 h 480448"/>
              <a:gd name="connsiteX189" fmla="*/ 4766836 w 12133526"/>
              <a:gd name="connsiteY189" fmla="*/ 301397 h 480448"/>
              <a:gd name="connsiteX190" fmla="*/ 4761989 w 12133526"/>
              <a:gd name="connsiteY190" fmla="*/ 372841 h 480448"/>
              <a:gd name="connsiteX191" fmla="*/ 2007635 w 12133526"/>
              <a:gd name="connsiteY191" fmla="*/ 372963 h 480448"/>
              <a:gd name="connsiteX192" fmla="*/ 2008097 w 12133526"/>
              <a:gd name="connsiteY192" fmla="*/ 298373 h 480448"/>
              <a:gd name="connsiteX193" fmla="*/ 2054056 w 12133526"/>
              <a:gd name="connsiteY193" fmla="*/ 362023 h 480448"/>
              <a:gd name="connsiteX194" fmla="*/ 2007635 w 12133526"/>
              <a:gd name="connsiteY194" fmla="*/ 372963 h 480448"/>
              <a:gd name="connsiteX195" fmla="*/ 3595463 w 12133526"/>
              <a:gd name="connsiteY195" fmla="*/ 373447 h 480448"/>
              <a:gd name="connsiteX196" fmla="*/ 3595463 w 12133526"/>
              <a:gd name="connsiteY196" fmla="*/ 304085 h 480448"/>
              <a:gd name="connsiteX197" fmla="*/ 3595463 w 12133526"/>
              <a:gd name="connsiteY197" fmla="*/ 373447 h 480448"/>
              <a:gd name="connsiteX198" fmla="*/ 1781086 w 12133526"/>
              <a:gd name="connsiteY198" fmla="*/ 374682 h 480448"/>
              <a:gd name="connsiteX199" fmla="*/ 1755275 w 12133526"/>
              <a:gd name="connsiteY199" fmla="*/ 304003 h 480448"/>
              <a:gd name="connsiteX200" fmla="*/ 1811230 w 12133526"/>
              <a:gd name="connsiteY200" fmla="*/ 337440 h 480448"/>
              <a:gd name="connsiteX201" fmla="*/ 1781086 w 12133526"/>
              <a:gd name="connsiteY201" fmla="*/ 374682 h 480448"/>
              <a:gd name="connsiteX202" fmla="*/ 2285007 w 12133526"/>
              <a:gd name="connsiteY202" fmla="*/ 374710 h 480448"/>
              <a:gd name="connsiteX203" fmla="*/ 2239876 w 12133526"/>
              <a:gd name="connsiteY203" fmla="*/ 370905 h 480448"/>
              <a:gd name="connsiteX204" fmla="*/ 2279040 w 12133526"/>
              <a:gd name="connsiteY204" fmla="*/ 313061 h 480448"/>
              <a:gd name="connsiteX205" fmla="*/ 2285007 w 12133526"/>
              <a:gd name="connsiteY205" fmla="*/ 374710 h 480448"/>
              <a:gd name="connsiteX206" fmla="*/ 4313542 w 12133526"/>
              <a:gd name="connsiteY206" fmla="*/ 377546 h 480448"/>
              <a:gd name="connsiteX207" fmla="*/ 4314004 w 12133526"/>
              <a:gd name="connsiteY207" fmla="*/ 316096 h 480448"/>
              <a:gd name="connsiteX208" fmla="*/ 4353398 w 12133526"/>
              <a:gd name="connsiteY208" fmla="*/ 361615 h 480448"/>
              <a:gd name="connsiteX209" fmla="*/ 4313542 w 12133526"/>
              <a:gd name="connsiteY209" fmla="*/ 377546 h 480448"/>
              <a:gd name="connsiteX210" fmla="*/ 593198 w 12133526"/>
              <a:gd name="connsiteY210" fmla="*/ 381084 h 480448"/>
              <a:gd name="connsiteX211" fmla="*/ 589919 w 12133526"/>
              <a:gd name="connsiteY211" fmla="*/ 311722 h 480448"/>
              <a:gd name="connsiteX212" fmla="*/ 593198 w 12133526"/>
              <a:gd name="connsiteY212" fmla="*/ 381084 h 480448"/>
              <a:gd name="connsiteX213" fmla="*/ 2774352 w 12133526"/>
              <a:gd name="connsiteY213" fmla="*/ 382610 h 480448"/>
              <a:gd name="connsiteX214" fmla="*/ 2785418 w 12133526"/>
              <a:gd name="connsiteY214" fmla="*/ 325069 h 480448"/>
              <a:gd name="connsiteX215" fmla="*/ 2821485 w 12133526"/>
              <a:gd name="connsiteY215" fmla="*/ 373564 h 480448"/>
              <a:gd name="connsiteX216" fmla="*/ 2774352 w 12133526"/>
              <a:gd name="connsiteY216" fmla="*/ 382610 h 480448"/>
              <a:gd name="connsiteX217" fmla="*/ 1518960 w 12133526"/>
              <a:gd name="connsiteY217" fmla="*/ 383238 h 480448"/>
              <a:gd name="connsiteX218" fmla="*/ 1512398 w 12133526"/>
              <a:gd name="connsiteY218" fmla="*/ 304658 h 480448"/>
              <a:gd name="connsiteX219" fmla="*/ 1518960 w 12133526"/>
              <a:gd name="connsiteY219" fmla="*/ 383238 h 480448"/>
              <a:gd name="connsiteX220" fmla="*/ 6391779 w 12133526"/>
              <a:gd name="connsiteY220" fmla="*/ 383307 h 480448"/>
              <a:gd name="connsiteX221" fmla="*/ 6392454 w 12133526"/>
              <a:gd name="connsiteY221" fmla="*/ 318250 h 480448"/>
              <a:gd name="connsiteX222" fmla="*/ 6438535 w 12133526"/>
              <a:gd name="connsiteY222" fmla="*/ 363540 h 480448"/>
              <a:gd name="connsiteX223" fmla="*/ 6412203 w 12133526"/>
              <a:gd name="connsiteY223" fmla="*/ 375617 h 480448"/>
              <a:gd name="connsiteX224" fmla="*/ 6391779 w 12133526"/>
              <a:gd name="connsiteY224" fmla="*/ 383307 h 480448"/>
              <a:gd name="connsiteX225" fmla="*/ 4970190 w 12133526"/>
              <a:gd name="connsiteY225" fmla="*/ 388952 h 480448"/>
              <a:gd name="connsiteX226" fmla="*/ 4980038 w 12133526"/>
              <a:gd name="connsiteY226" fmla="*/ 310613 h 480448"/>
              <a:gd name="connsiteX227" fmla="*/ 4970190 w 12133526"/>
              <a:gd name="connsiteY227" fmla="*/ 388952 h 480448"/>
              <a:gd name="connsiteX228" fmla="*/ 5616935 w 12133526"/>
              <a:gd name="connsiteY228" fmla="*/ 392215 h 480448"/>
              <a:gd name="connsiteX229" fmla="*/ 5629994 w 12133526"/>
              <a:gd name="connsiteY229" fmla="*/ 313876 h 480448"/>
              <a:gd name="connsiteX230" fmla="*/ 5616935 w 12133526"/>
              <a:gd name="connsiteY230" fmla="*/ 392215 h 480448"/>
              <a:gd name="connsiteX231" fmla="*/ 1019046 w 12133526"/>
              <a:gd name="connsiteY231" fmla="*/ 398316 h 480448"/>
              <a:gd name="connsiteX232" fmla="*/ 1015752 w 12133526"/>
              <a:gd name="connsiteY232" fmla="*/ 325690 h 480448"/>
              <a:gd name="connsiteX233" fmla="*/ 1019046 w 12133526"/>
              <a:gd name="connsiteY233" fmla="*/ 398316 h 480448"/>
              <a:gd name="connsiteX234" fmla="*/ 804389 w 12133526"/>
              <a:gd name="connsiteY234" fmla="*/ 399394 h 480448"/>
              <a:gd name="connsiteX235" fmla="*/ 770663 w 12133526"/>
              <a:gd name="connsiteY235" fmla="*/ 384546 h 480448"/>
              <a:gd name="connsiteX236" fmla="*/ 839341 w 12133526"/>
              <a:gd name="connsiteY236" fmla="*/ 330244 h 480448"/>
              <a:gd name="connsiteX237" fmla="*/ 804389 w 12133526"/>
              <a:gd name="connsiteY237" fmla="*/ 399394 h 480448"/>
              <a:gd name="connsiteX238" fmla="*/ 4549427 w 12133526"/>
              <a:gd name="connsiteY238" fmla="*/ 399585 h 480448"/>
              <a:gd name="connsiteX239" fmla="*/ 4556814 w 12133526"/>
              <a:gd name="connsiteY239" fmla="*/ 328566 h 480448"/>
              <a:gd name="connsiteX240" fmla="*/ 4592925 w 12133526"/>
              <a:gd name="connsiteY240" fmla="*/ 386024 h 480448"/>
              <a:gd name="connsiteX241" fmla="*/ 4549427 w 12133526"/>
              <a:gd name="connsiteY241" fmla="*/ 399585 h 480448"/>
              <a:gd name="connsiteX242" fmla="*/ 6191319 w 12133526"/>
              <a:gd name="connsiteY242" fmla="*/ 400764 h 480448"/>
              <a:gd name="connsiteX243" fmla="*/ 6201107 w 12133526"/>
              <a:gd name="connsiteY243" fmla="*/ 325689 h 480448"/>
              <a:gd name="connsiteX244" fmla="*/ 6191319 w 12133526"/>
              <a:gd name="connsiteY244" fmla="*/ 400764 h 480448"/>
              <a:gd name="connsiteX245" fmla="*/ 6841675 w 12133526"/>
              <a:gd name="connsiteY245" fmla="*/ 402299 h 480448"/>
              <a:gd name="connsiteX246" fmla="*/ 6838397 w 12133526"/>
              <a:gd name="connsiteY246" fmla="*/ 332937 h 480448"/>
              <a:gd name="connsiteX247" fmla="*/ 6841675 w 12133526"/>
              <a:gd name="connsiteY247" fmla="*/ 402299 h 480448"/>
              <a:gd name="connsiteX248" fmla="*/ 6014079 w 12133526"/>
              <a:gd name="connsiteY248" fmla="*/ 402604 h 480448"/>
              <a:gd name="connsiteX249" fmla="*/ 6018699 w 12133526"/>
              <a:gd name="connsiteY249" fmla="*/ 333241 h 480448"/>
              <a:gd name="connsiteX250" fmla="*/ 6058123 w 12133526"/>
              <a:gd name="connsiteY250" fmla="*/ 390386 h 480448"/>
              <a:gd name="connsiteX251" fmla="*/ 6014079 w 12133526"/>
              <a:gd name="connsiteY251" fmla="*/ 402604 h 480448"/>
              <a:gd name="connsiteX252" fmla="*/ 5442430 w 12133526"/>
              <a:gd name="connsiteY252" fmla="*/ 403993 h 480448"/>
              <a:gd name="connsiteX253" fmla="*/ 5425844 w 12133526"/>
              <a:gd name="connsiteY253" fmla="*/ 336726 h 480448"/>
              <a:gd name="connsiteX254" fmla="*/ 5468468 w 12133526"/>
              <a:gd name="connsiteY254" fmla="*/ 397506 h 480448"/>
              <a:gd name="connsiteX255" fmla="*/ 5442430 w 12133526"/>
              <a:gd name="connsiteY255" fmla="*/ 403993 h 480448"/>
              <a:gd name="connsiteX256" fmla="*/ 7062524 w 12133526"/>
              <a:gd name="connsiteY256" fmla="*/ 405164 h 480448"/>
              <a:gd name="connsiteX257" fmla="*/ 7065288 w 12133526"/>
              <a:gd name="connsiteY257" fmla="*/ 338755 h 480448"/>
              <a:gd name="connsiteX258" fmla="*/ 7107885 w 12133526"/>
              <a:gd name="connsiteY258" fmla="*/ 399299 h 480448"/>
              <a:gd name="connsiteX259" fmla="*/ 7062524 w 12133526"/>
              <a:gd name="connsiteY259" fmla="*/ 405164 h 480448"/>
              <a:gd name="connsiteX260" fmla="*/ 5831794 w 12133526"/>
              <a:gd name="connsiteY260" fmla="*/ 405563 h 480448"/>
              <a:gd name="connsiteX261" fmla="*/ 5828495 w 12133526"/>
              <a:gd name="connsiteY261" fmla="*/ 323960 h 480448"/>
              <a:gd name="connsiteX262" fmla="*/ 5831794 w 12133526"/>
              <a:gd name="connsiteY262" fmla="*/ 405563 h 480448"/>
              <a:gd name="connsiteX263" fmla="*/ 9977226 w 12133526"/>
              <a:gd name="connsiteY263" fmla="*/ 407090 h 480448"/>
              <a:gd name="connsiteX264" fmla="*/ 9988291 w 12133526"/>
              <a:gd name="connsiteY264" fmla="*/ 349549 h 480448"/>
              <a:gd name="connsiteX265" fmla="*/ 10024358 w 12133526"/>
              <a:gd name="connsiteY265" fmla="*/ 398044 h 480448"/>
              <a:gd name="connsiteX266" fmla="*/ 9977226 w 12133526"/>
              <a:gd name="connsiteY266" fmla="*/ 407090 h 480448"/>
              <a:gd name="connsiteX267" fmla="*/ 10751103 w 12133526"/>
              <a:gd name="connsiteY267" fmla="*/ 408346 h 480448"/>
              <a:gd name="connsiteX268" fmla="*/ 10712963 w 12133526"/>
              <a:gd name="connsiteY268" fmla="*/ 403843 h 480448"/>
              <a:gd name="connsiteX269" fmla="*/ 10758957 w 12133526"/>
              <a:gd name="connsiteY269" fmla="*/ 340805 h 480448"/>
              <a:gd name="connsiteX270" fmla="*/ 10751103 w 12133526"/>
              <a:gd name="connsiteY270" fmla="*/ 408346 h 480448"/>
              <a:gd name="connsiteX271" fmla="*/ 6622211 w 12133526"/>
              <a:gd name="connsiteY271" fmla="*/ 408827 h 480448"/>
              <a:gd name="connsiteX272" fmla="*/ 6635300 w 12133526"/>
              <a:gd name="connsiteY272" fmla="*/ 329673 h 480448"/>
              <a:gd name="connsiteX273" fmla="*/ 6622211 w 12133526"/>
              <a:gd name="connsiteY273" fmla="*/ 408827 h 480448"/>
              <a:gd name="connsiteX274" fmla="*/ 2546164 w 12133526"/>
              <a:gd name="connsiteY274" fmla="*/ 410169 h 480448"/>
              <a:gd name="connsiteX275" fmla="*/ 2526432 w 12133526"/>
              <a:gd name="connsiteY275" fmla="*/ 331830 h 480448"/>
              <a:gd name="connsiteX276" fmla="*/ 2546164 w 12133526"/>
              <a:gd name="connsiteY276" fmla="*/ 410169 h 480448"/>
              <a:gd name="connsiteX277" fmla="*/ 9771983 w 12133526"/>
              <a:gd name="connsiteY277" fmla="*/ 415879 h 480448"/>
              <a:gd name="connsiteX278" fmla="*/ 9752217 w 12133526"/>
              <a:gd name="connsiteY278" fmla="*/ 340804 h 480448"/>
              <a:gd name="connsiteX279" fmla="*/ 9771983 w 12133526"/>
              <a:gd name="connsiteY279" fmla="*/ 415879 h 480448"/>
              <a:gd name="connsiteX280" fmla="*/ 5209174 w 12133526"/>
              <a:gd name="connsiteY280" fmla="*/ 419054 h 480448"/>
              <a:gd name="connsiteX281" fmla="*/ 5192814 w 12133526"/>
              <a:gd name="connsiteY281" fmla="*/ 352563 h 480448"/>
              <a:gd name="connsiteX282" fmla="*/ 5209174 w 12133526"/>
              <a:gd name="connsiteY282" fmla="*/ 419054 h 480448"/>
              <a:gd name="connsiteX283" fmla="*/ 10521232 w 12133526"/>
              <a:gd name="connsiteY283" fmla="*/ 429497 h 480448"/>
              <a:gd name="connsiteX284" fmla="*/ 10525843 w 12133526"/>
              <a:gd name="connsiteY284" fmla="*/ 364469 h 480448"/>
              <a:gd name="connsiteX285" fmla="*/ 10568467 w 12133526"/>
              <a:gd name="connsiteY285" fmla="*/ 424916 h 480448"/>
              <a:gd name="connsiteX286" fmla="*/ 10521232 w 12133526"/>
              <a:gd name="connsiteY286" fmla="*/ 429497 h 480448"/>
              <a:gd name="connsiteX287" fmla="*/ 7967235 w 12133526"/>
              <a:gd name="connsiteY287" fmla="*/ 431486 h 480448"/>
              <a:gd name="connsiteX288" fmla="*/ 7921805 w 12133526"/>
              <a:gd name="connsiteY288" fmla="*/ 428180 h 480448"/>
              <a:gd name="connsiteX289" fmla="*/ 7961228 w 12133526"/>
              <a:gd name="connsiteY289" fmla="*/ 367733 h 480448"/>
              <a:gd name="connsiteX290" fmla="*/ 7967235 w 12133526"/>
              <a:gd name="connsiteY290" fmla="*/ 431486 h 480448"/>
              <a:gd name="connsiteX291" fmla="*/ 11450000 w 12133526"/>
              <a:gd name="connsiteY291" fmla="*/ 433226 h 480448"/>
              <a:gd name="connsiteX292" fmla="*/ 11435151 w 12133526"/>
              <a:gd name="connsiteY292" fmla="*/ 425288 h 480448"/>
              <a:gd name="connsiteX293" fmla="*/ 11454847 w 12133526"/>
              <a:gd name="connsiteY293" fmla="*/ 361782 h 480448"/>
              <a:gd name="connsiteX294" fmla="*/ 11450000 w 12133526"/>
              <a:gd name="connsiteY294" fmla="*/ 433226 h 480448"/>
              <a:gd name="connsiteX295" fmla="*/ 8695645 w 12133526"/>
              <a:gd name="connsiteY295" fmla="*/ 433348 h 480448"/>
              <a:gd name="connsiteX296" fmla="*/ 8696106 w 12133526"/>
              <a:gd name="connsiteY296" fmla="*/ 358758 h 480448"/>
              <a:gd name="connsiteX297" fmla="*/ 8742067 w 12133526"/>
              <a:gd name="connsiteY297" fmla="*/ 422408 h 480448"/>
              <a:gd name="connsiteX298" fmla="*/ 8695645 w 12133526"/>
              <a:gd name="connsiteY298" fmla="*/ 433348 h 480448"/>
              <a:gd name="connsiteX299" fmla="*/ 10283475 w 12133526"/>
              <a:gd name="connsiteY299" fmla="*/ 433832 h 480448"/>
              <a:gd name="connsiteX300" fmla="*/ 10283475 w 12133526"/>
              <a:gd name="connsiteY300" fmla="*/ 364470 h 480448"/>
              <a:gd name="connsiteX301" fmla="*/ 10283475 w 12133526"/>
              <a:gd name="connsiteY301" fmla="*/ 433832 h 480448"/>
              <a:gd name="connsiteX302" fmla="*/ 8974129 w 12133526"/>
              <a:gd name="connsiteY302" fmla="*/ 434033 h 480448"/>
              <a:gd name="connsiteX303" fmla="*/ 8928999 w 12133526"/>
              <a:gd name="connsiteY303" fmla="*/ 430228 h 480448"/>
              <a:gd name="connsiteX304" fmla="*/ 8968162 w 12133526"/>
              <a:gd name="connsiteY304" fmla="*/ 372384 h 480448"/>
              <a:gd name="connsiteX305" fmla="*/ 8974129 w 12133526"/>
              <a:gd name="connsiteY305" fmla="*/ 434033 h 480448"/>
              <a:gd name="connsiteX306" fmla="*/ 8469099 w 12133526"/>
              <a:gd name="connsiteY306" fmla="*/ 435067 h 480448"/>
              <a:gd name="connsiteX307" fmla="*/ 8443288 w 12133526"/>
              <a:gd name="connsiteY307" fmla="*/ 364388 h 480448"/>
              <a:gd name="connsiteX308" fmla="*/ 8499243 w 12133526"/>
              <a:gd name="connsiteY308" fmla="*/ 397825 h 480448"/>
              <a:gd name="connsiteX309" fmla="*/ 8469099 w 12133526"/>
              <a:gd name="connsiteY309" fmla="*/ 435067 h 480448"/>
              <a:gd name="connsiteX310" fmla="*/ 11001555 w 12133526"/>
              <a:gd name="connsiteY310" fmla="*/ 437931 h 480448"/>
              <a:gd name="connsiteX311" fmla="*/ 11002016 w 12133526"/>
              <a:gd name="connsiteY311" fmla="*/ 376481 h 480448"/>
              <a:gd name="connsiteX312" fmla="*/ 11041410 w 12133526"/>
              <a:gd name="connsiteY312" fmla="*/ 422000 h 480448"/>
              <a:gd name="connsiteX313" fmla="*/ 11001555 w 12133526"/>
              <a:gd name="connsiteY313" fmla="*/ 437931 h 480448"/>
              <a:gd name="connsiteX314" fmla="*/ 7281215 w 12133526"/>
              <a:gd name="connsiteY314" fmla="*/ 441469 h 480448"/>
              <a:gd name="connsiteX315" fmla="*/ 7277938 w 12133526"/>
              <a:gd name="connsiteY315" fmla="*/ 372107 h 480448"/>
              <a:gd name="connsiteX316" fmla="*/ 7281215 w 12133526"/>
              <a:gd name="connsiteY316" fmla="*/ 441469 h 480448"/>
              <a:gd name="connsiteX317" fmla="*/ 9462364 w 12133526"/>
              <a:gd name="connsiteY317" fmla="*/ 442995 h 480448"/>
              <a:gd name="connsiteX318" fmla="*/ 9473430 w 12133526"/>
              <a:gd name="connsiteY318" fmla="*/ 385454 h 480448"/>
              <a:gd name="connsiteX319" fmla="*/ 9509497 w 12133526"/>
              <a:gd name="connsiteY319" fmla="*/ 433949 h 480448"/>
              <a:gd name="connsiteX320" fmla="*/ 9462364 w 12133526"/>
              <a:gd name="connsiteY320" fmla="*/ 442995 h 480448"/>
              <a:gd name="connsiteX321" fmla="*/ 8206973 w 12133526"/>
              <a:gd name="connsiteY321" fmla="*/ 443623 h 480448"/>
              <a:gd name="connsiteX322" fmla="*/ 8200411 w 12133526"/>
              <a:gd name="connsiteY322" fmla="*/ 365043 h 480448"/>
              <a:gd name="connsiteX323" fmla="*/ 8206973 w 12133526"/>
              <a:gd name="connsiteY323" fmla="*/ 443623 h 480448"/>
              <a:gd name="connsiteX324" fmla="*/ 11658202 w 12133526"/>
              <a:gd name="connsiteY324" fmla="*/ 449337 h 480448"/>
              <a:gd name="connsiteX325" fmla="*/ 11668050 w 12133526"/>
              <a:gd name="connsiteY325" fmla="*/ 370998 h 480448"/>
              <a:gd name="connsiteX326" fmla="*/ 11658202 w 12133526"/>
              <a:gd name="connsiteY326" fmla="*/ 449337 h 480448"/>
              <a:gd name="connsiteX327" fmla="*/ 7707064 w 12133526"/>
              <a:gd name="connsiteY327" fmla="*/ 458701 h 480448"/>
              <a:gd name="connsiteX328" fmla="*/ 7703769 w 12133526"/>
              <a:gd name="connsiteY328" fmla="*/ 386075 h 480448"/>
              <a:gd name="connsiteX329" fmla="*/ 7707064 w 12133526"/>
              <a:gd name="connsiteY329" fmla="*/ 458701 h 480448"/>
              <a:gd name="connsiteX330" fmla="*/ 7492405 w 12133526"/>
              <a:gd name="connsiteY330" fmla="*/ 459779 h 480448"/>
              <a:gd name="connsiteX331" fmla="*/ 7458680 w 12133526"/>
              <a:gd name="connsiteY331" fmla="*/ 444931 h 480448"/>
              <a:gd name="connsiteX332" fmla="*/ 7527358 w 12133526"/>
              <a:gd name="connsiteY332" fmla="*/ 390629 h 480448"/>
              <a:gd name="connsiteX333" fmla="*/ 7492405 w 12133526"/>
              <a:gd name="connsiteY333" fmla="*/ 459779 h 480448"/>
              <a:gd name="connsiteX334" fmla="*/ 11237440 w 12133526"/>
              <a:gd name="connsiteY334" fmla="*/ 459970 h 480448"/>
              <a:gd name="connsiteX335" fmla="*/ 11244826 w 12133526"/>
              <a:gd name="connsiteY335" fmla="*/ 388951 h 480448"/>
              <a:gd name="connsiteX336" fmla="*/ 11280938 w 12133526"/>
              <a:gd name="connsiteY336" fmla="*/ 446409 h 480448"/>
              <a:gd name="connsiteX337" fmla="*/ 11237440 w 12133526"/>
              <a:gd name="connsiteY337" fmla="*/ 459970 h 480448"/>
              <a:gd name="connsiteX338" fmla="*/ 12107131 w 12133526"/>
              <a:gd name="connsiteY338" fmla="*/ 466825 h 480448"/>
              <a:gd name="connsiteX339" fmla="*/ 12090545 w 12133526"/>
              <a:gd name="connsiteY339" fmla="*/ 399558 h 480448"/>
              <a:gd name="connsiteX340" fmla="*/ 12133169 w 12133526"/>
              <a:gd name="connsiteY340" fmla="*/ 460338 h 480448"/>
              <a:gd name="connsiteX341" fmla="*/ 12107131 w 12133526"/>
              <a:gd name="connsiteY341" fmla="*/ 466825 h 480448"/>
              <a:gd name="connsiteX342" fmla="*/ 9234175 w 12133526"/>
              <a:gd name="connsiteY342" fmla="*/ 470554 h 480448"/>
              <a:gd name="connsiteX343" fmla="*/ 9214442 w 12133526"/>
              <a:gd name="connsiteY343" fmla="*/ 392215 h 480448"/>
              <a:gd name="connsiteX344" fmla="*/ 9234175 w 12133526"/>
              <a:gd name="connsiteY344" fmla="*/ 470554 h 480448"/>
              <a:gd name="connsiteX345" fmla="*/ 11897186 w 12133526"/>
              <a:gd name="connsiteY345" fmla="*/ 479439 h 480448"/>
              <a:gd name="connsiteX346" fmla="*/ 11880826 w 12133526"/>
              <a:gd name="connsiteY346" fmla="*/ 412948 h 480448"/>
              <a:gd name="connsiteX347" fmla="*/ 11897186 w 12133526"/>
              <a:gd name="connsiteY347" fmla="*/ 479439 h 480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12133526" h="480448">
                <a:moveTo>
                  <a:pt x="5701636" y="75891"/>
                </a:moveTo>
                <a:cubicBezTo>
                  <a:pt x="5662139" y="75891"/>
                  <a:pt x="5632515" y="45761"/>
                  <a:pt x="5652264" y="15630"/>
                </a:cubicBezTo>
                <a:cubicBezTo>
                  <a:pt x="5714802" y="-2448"/>
                  <a:pt x="5770757" y="48774"/>
                  <a:pt x="5701636" y="75891"/>
                </a:cubicBezTo>
                <a:close/>
                <a:moveTo>
                  <a:pt x="5426037" y="75974"/>
                </a:moveTo>
                <a:cubicBezTo>
                  <a:pt x="5379956" y="54702"/>
                  <a:pt x="5406288" y="3039"/>
                  <a:pt x="5452369" y="0"/>
                </a:cubicBezTo>
                <a:cubicBezTo>
                  <a:pt x="5518198" y="21273"/>
                  <a:pt x="5472118" y="88130"/>
                  <a:pt x="5426037" y="75974"/>
                </a:cubicBezTo>
                <a:close/>
                <a:moveTo>
                  <a:pt x="1768640" y="82254"/>
                </a:moveTo>
                <a:cubicBezTo>
                  <a:pt x="1686435" y="82254"/>
                  <a:pt x="1702876" y="15908"/>
                  <a:pt x="1771928" y="12892"/>
                </a:cubicBezTo>
                <a:cubicBezTo>
                  <a:pt x="1811386" y="12892"/>
                  <a:pt x="1808098" y="73207"/>
                  <a:pt x="1768640" y="82254"/>
                </a:cubicBezTo>
                <a:close/>
                <a:moveTo>
                  <a:pt x="3455386" y="84112"/>
                </a:moveTo>
                <a:cubicBezTo>
                  <a:pt x="3397558" y="90967"/>
                  <a:pt x="3364206" y="43436"/>
                  <a:pt x="3438799" y="16845"/>
                </a:cubicBezTo>
                <a:cubicBezTo>
                  <a:pt x="3465030" y="16845"/>
                  <a:pt x="3484703" y="47235"/>
                  <a:pt x="3481424" y="77625"/>
                </a:cubicBezTo>
                <a:cubicBezTo>
                  <a:pt x="3472407" y="81044"/>
                  <a:pt x="3463647" y="83133"/>
                  <a:pt x="3455386" y="84112"/>
                </a:cubicBezTo>
                <a:close/>
                <a:moveTo>
                  <a:pt x="5930913" y="84866"/>
                </a:moveTo>
                <a:cubicBezTo>
                  <a:pt x="5894819" y="63684"/>
                  <a:pt x="5911225" y="21318"/>
                  <a:pt x="5947319" y="12240"/>
                </a:cubicBezTo>
                <a:cubicBezTo>
                  <a:pt x="6016225" y="30397"/>
                  <a:pt x="5993257" y="72762"/>
                  <a:pt x="5930913" y="84866"/>
                </a:cubicBezTo>
                <a:close/>
                <a:moveTo>
                  <a:pt x="477150" y="85882"/>
                </a:moveTo>
                <a:cubicBezTo>
                  <a:pt x="469817" y="86479"/>
                  <a:pt x="461261" y="85817"/>
                  <a:pt x="451425" y="83547"/>
                </a:cubicBezTo>
                <a:cubicBezTo>
                  <a:pt x="398964" y="29057"/>
                  <a:pt x="441589" y="19976"/>
                  <a:pt x="471098" y="7867"/>
                </a:cubicBezTo>
                <a:cubicBezTo>
                  <a:pt x="519871" y="15813"/>
                  <a:pt x="528478" y="81702"/>
                  <a:pt x="477150" y="85882"/>
                </a:cubicBezTo>
                <a:close/>
                <a:moveTo>
                  <a:pt x="952416" y="88128"/>
                </a:moveTo>
                <a:cubicBezTo>
                  <a:pt x="886521" y="64024"/>
                  <a:pt x="896405" y="18828"/>
                  <a:pt x="965595" y="9789"/>
                </a:cubicBezTo>
                <a:cubicBezTo>
                  <a:pt x="1015016" y="18828"/>
                  <a:pt x="1005132" y="88128"/>
                  <a:pt x="952416" y="88128"/>
                </a:cubicBezTo>
                <a:close/>
                <a:moveTo>
                  <a:pt x="44128" y="89315"/>
                </a:moveTo>
                <a:cubicBezTo>
                  <a:pt x="-21312" y="68223"/>
                  <a:pt x="-11496" y="23028"/>
                  <a:pt x="57216" y="13989"/>
                </a:cubicBezTo>
                <a:cubicBezTo>
                  <a:pt x="106296" y="20015"/>
                  <a:pt x="96480" y="92328"/>
                  <a:pt x="44128" y="89315"/>
                </a:cubicBezTo>
                <a:close/>
                <a:moveTo>
                  <a:pt x="665958" y="92327"/>
                </a:moveTo>
                <a:cubicBezTo>
                  <a:pt x="633076" y="71217"/>
                  <a:pt x="646229" y="32012"/>
                  <a:pt x="685687" y="22965"/>
                </a:cubicBezTo>
                <a:cubicBezTo>
                  <a:pt x="758027" y="47091"/>
                  <a:pt x="735010" y="77248"/>
                  <a:pt x="665958" y="92327"/>
                </a:cubicBezTo>
                <a:close/>
                <a:moveTo>
                  <a:pt x="212501" y="92328"/>
                </a:moveTo>
                <a:cubicBezTo>
                  <a:pt x="176509" y="71218"/>
                  <a:pt x="189597" y="28997"/>
                  <a:pt x="228861" y="22966"/>
                </a:cubicBezTo>
                <a:cubicBezTo>
                  <a:pt x="304117" y="44076"/>
                  <a:pt x="277941" y="74233"/>
                  <a:pt x="212501" y="92328"/>
                </a:cubicBezTo>
                <a:close/>
                <a:moveTo>
                  <a:pt x="1509764" y="97110"/>
                </a:moveTo>
                <a:cubicBezTo>
                  <a:pt x="1444139" y="97110"/>
                  <a:pt x="1437577" y="15507"/>
                  <a:pt x="1503202" y="18530"/>
                </a:cubicBezTo>
                <a:cubicBezTo>
                  <a:pt x="1539296" y="18530"/>
                  <a:pt x="1558983" y="88043"/>
                  <a:pt x="1509764" y="97110"/>
                </a:cubicBezTo>
                <a:close/>
                <a:moveTo>
                  <a:pt x="3769734" y="98446"/>
                </a:moveTo>
                <a:cubicBezTo>
                  <a:pt x="3733821" y="80381"/>
                  <a:pt x="3720762" y="38229"/>
                  <a:pt x="3759940" y="20164"/>
                </a:cubicBezTo>
                <a:cubicBezTo>
                  <a:pt x="3831765" y="11131"/>
                  <a:pt x="3844825" y="89414"/>
                  <a:pt x="3769734" y="98446"/>
                </a:cubicBezTo>
                <a:close/>
                <a:moveTo>
                  <a:pt x="4347466" y="99860"/>
                </a:moveTo>
                <a:cubicBezTo>
                  <a:pt x="4341853" y="99258"/>
                  <a:pt x="4336068" y="97084"/>
                  <a:pt x="4330333" y="92926"/>
                </a:cubicBezTo>
                <a:cubicBezTo>
                  <a:pt x="4284459" y="108047"/>
                  <a:pt x="4297566" y="38493"/>
                  <a:pt x="4363101" y="23372"/>
                </a:cubicBezTo>
                <a:cubicBezTo>
                  <a:pt x="4417577" y="31311"/>
                  <a:pt x="4386755" y="104078"/>
                  <a:pt x="4347466" y="99860"/>
                </a:cubicBezTo>
                <a:close/>
                <a:moveTo>
                  <a:pt x="3150138" y="101710"/>
                </a:moveTo>
                <a:cubicBezTo>
                  <a:pt x="3100920" y="98671"/>
                  <a:pt x="3077951" y="56126"/>
                  <a:pt x="3137013" y="25736"/>
                </a:cubicBezTo>
                <a:cubicBezTo>
                  <a:pt x="3192795" y="13580"/>
                  <a:pt x="3199357" y="98671"/>
                  <a:pt x="3150138" y="101710"/>
                </a:cubicBezTo>
                <a:close/>
                <a:moveTo>
                  <a:pt x="4063897" y="102932"/>
                </a:moveTo>
                <a:cubicBezTo>
                  <a:pt x="4027930" y="99917"/>
                  <a:pt x="4021391" y="39602"/>
                  <a:pt x="4063897" y="33570"/>
                </a:cubicBezTo>
                <a:cubicBezTo>
                  <a:pt x="4109672" y="33570"/>
                  <a:pt x="4116212" y="99917"/>
                  <a:pt x="4063897" y="102932"/>
                </a:cubicBezTo>
                <a:close/>
                <a:moveTo>
                  <a:pt x="2368751" y="103089"/>
                </a:moveTo>
                <a:cubicBezTo>
                  <a:pt x="2357099" y="104930"/>
                  <a:pt x="2343752" y="103797"/>
                  <a:pt x="2330611" y="98508"/>
                </a:cubicBezTo>
                <a:cubicBezTo>
                  <a:pt x="2304329" y="59218"/>
                  <a:pt x="2330611" y="38061"/>
                  <a:pt x="2376605" y="38061"/>
                </a:cubicBezTo>
                <a:cubicBezTo>
                  <a:pt x="2423421" y="65262"/>
                  <a:pt x="2403709" y="97563"/>
                  <a:pt x="2368751" y="103089"/>
                </a:cubicBezTo>
                <a:close/>
                <a:moveTo>
                  <a:pt x="6207442" y="104163"/>
                </a:moveTo>
                <a:cubicBezTo>
                  <a:pt x="6195327" y="106477"/>
                  <a:pt x="6180339" y="105721"/>
                  <a:pt x="6163912" y="100432"/>
                </a:cubicBezTo>
                <a:cubicBezTo>
                  <a:pt x="6137630" y="64164"/>
                  <a:pt x="6160626" y="46030"/>
                  <a:pt x="6200050" y="39985"/>
                </a:cubicBezTo>
                <a:cubicBezTo>
                  <a:pt x="6254257" y="62653"/>
                  <a:pt x="6243785" y="97221"/>
                  <a:pt x="6207442" y="104163"/>
                </a:cubicBezTo>
                <a:close/>
                <a:moveTo>
                  <a:pt x="4619077" y="105863"/>
                </a:moveTo>
                <a:cubicBezTo>
                  <a:pt x="4590859" y="103593"/>
                  <a:pt x="4559420" y="69626"/>
                  <a:pt x="4592405" y="35659"/>
                </a:cubicBezTo>
                <a:cubicBezTo>
                  <a:pt x="4658376" y="38679"/>
                  <a:pt x="4648480" y="23582"/>
                  <a:pt x="4651779" y="68871"/>
                </a:cubicBezTo>
                <a:cubicBezTo>
                  <a:pt x="4651779" y="97177"/>
                  <a:pt x="4636008" y="107226"/>
                  <a:pt x="4619077" y="105863"/>
                </a:cubicBezTo>
                <a:close/>
                <a:moveTo>
                  <a:pt x="2906790" y="105864"/>
                </a:moveTo>
                <a:cubicBezTo>
                  <a:pt x="2865191" y="101895"/>
                  <a:pt x="2838273" y="53699"/>
                  <a:pt x="2914131" y="37822"/>
                </a:cubicBezTo>
                <a:cubicBezTo>
                  <a:pt x="2940232" y="34798"/>
                  <a:pt x="2956546" y="71087"/>
                  <a:pt x="2950021" y="92256"/>
                </a:cubicBezTo>
                <a:cubicBezTo>
                  <a:pt x="2936155" y="103596"/>
                  <a:pt x="2920657" y="107187"/>
                  <a:pt x="2906790" y="105864"/>
                </a:cubicBezTo>
                <a:close/>
                <a:moveTo>
                  <a:pt x="4898717" y="107298"/>
                </a:moveTo>
                <a:cubicBezTo>
                  <a:pt x="4816747" y="101246"/>
                  <a:pt x="4836420" y="46777"/>
                  <a:pt x="4895439" y="34672"/>
                </a:cubicBezTo>
                <a:cubicBezTo>
                  <a:pt x="4947900" y="34672"/>
                  <a:pt x="4941342" y="95194"/>
                  <a:pt x="4898717" y="107298"/>
                </a:cubicBezTo>
                <a:close/>
                <a:moveTo>
                  <a:pt x="2028810" y="107864"/>
                </a:moveTo>
                <a:cubicBezTo>
                  <a:pt x="1986615" y="102891"/>
                  <a:pt x="1971215" y="69361"/>
                  <a:pt x="2035279" y="44356"/>
                </a:cubicBezTo>
                <a:cubicBezTo>
                  <a:pt x="2061561" y="41325"/>
                  <a:pt x="2084558" y="77696"/>
                  <a:pt x="2077987" y="101944"/>
                </a:cubicBezTo>
                <a:cubicBezTo>
                  <a:pt x="2059918" y="108006"/>
                  <a:pt x="2042876" y="109521"/>
                  <a:pt x="2028810" y="107864"/>
                </a:cubicBezTo>
                <a:close/>
                <a:moveTo>
                  <a:pt x="2651367" y="109816"/>
                </a:moveTo>
                <a:cubicBezTo>
                  <a:pt x="2610226" y="108678"/>
                  <a:pt x="2575968" y="61453"/>
                  <a:pt x="2651826" y="50073"/>
                </a:cubicBezTo>
                <a:cubicBezTo>
                  <a:pt x="2681190" y="47038"/>
                  <a:pt x="2694241" y="71315"/>
                  <a:pt x="2690978" y="92557"/>
                </a:cubicBezTo>
                <a:cubicBezTo>
                  <a:pt x="2679558" y="105454"/>
                  <a:pt x="2665080" y="110196"/>
                  <a:pt x="2651367" y="109816"/>
                </a:cubicBezTo>
                <a:close/>
                <a:moveTo>
                  <a:pt x="1198481" y="110162"/>
                </a:moveTo>
                <a:cubicBezTo>
                  <a:pt x="1185932" y="110209"/>
                  <a:pt x="1173589" y="105837"/>
                  <a:pt x="1164538" y="95192"/>
                </a:cubicBezTo>
                <a:cubicBezTo>
                  <a:pt x="1151372" y="55652"/>
                  <a:pt x="1200744" y="37402"/>
                  <a:pt x="1233659" y="40444"/>
                </a:cubicBezTo>
                <a:cubicBezTo>
                  <a:pt x="1275625" y="70099"/>
                  <a:pt x="1236127" y="110019"/>
                  <a:pt x="1198481" y="110162"/>
                </a:cubicBezTo>
                <a:close/>
                <a:moveTo>
                  <a:pt x="6449776" y="110385"/>
                </a:moveTo>
                <a:cubicBezTo>
                  <a:pt x="6392643" y="116242"/>
                  <a:pt x="6361838" y="49920"/>
                  <a:pt x="6436343" y="36721"/>
                </a:cubicBezTo>
                <a:cubicBezTo>
                  <a:pt x="6446168" y="36721"/>
                  <a:pt x="6501841" y="84990"/>
                  <a:pt x="6475642" y="103091"/>
                </a:cubicBezTo>
                <a:cubicBezTo>
                  <a:pt x="6466636" y="107239"/>
                  <a:pt x="6457937" y="109549"/>
                  <a:pt x="6449776" y="110385"/>
                </a:cubicBezTo>
                <a:close/>
                <a:moveTo>
                  <a:pt x="5171754" y="119091"/>
                </a:moveTo>
                <a:cubicBezTo>
                  <a:pt x="5164407" y="119842"/>
                  <a:pt x="5155835" y="119275"/>
                  <a:pt x="5145979" y="117004"/>
                </a:cubicBezTo>
                <a:cubicBezTo>
                  <a:pt x="5090129" y="62515"/>
                  <a:pt x="5145979" y="53433"/>
                  <a:pt x="5165690" y="41324"/>
                </a:cubicBezTo>
                <a:cubicBezTo>
                  <a:pt x="5214559" y="43973"/>
                  <a:pt x="5223183" y="113835"/>
                  <a:pt x="5171754" y="119091"/>
                </a:cubicBezTo>
                <a:close/>
                <a:moveTo>
                  <a:pt x="6688686" y="133264"/>
                </a:moveTo>
                <a:cubicBezTo>
                  <a:pt x="6623248" y="112173"/>
                  <a:pt x="6633063" y="66977"/>
                  <a:pt x="6701775" y="57938"/>
                </a:cubicBezTo>
                <a:cubicBezTo>
                  <a:pt x="6750854" y="63964"/>
                  <a:pt x="6741038" y="136277"/>
                  <a:pt x="6688686" y="133264"/>
                </a:cubicBezTo>
                <a:close/>
                <a:moveTo>
                  <a:pt x="8456653" y="142639"/>
                </a:moveTo>
                <a:cubicBezTo>
                  <a:pt x="8374449" y="142639"/>
                  <a:pt x="8390890" y="76293"/>
                  <a:pt x="8459942" y="73277"/>
                </a:cubicBezTo>
                <a:cubicBezTo>
                  <a:pt x="8499400" y="73277"/>
                  <a:pt x="8496111" y="133592"/>
                  <a:pt x="8456653" y="142639"/>
                </a:cubicBezTo>
                <a:close/>
                <a:moveTo>
                  <a:pt x="7165164" y="146268"/>
                </a:moveTo>
                <a:cubicBezTo>
                  <a:pt x="7157831" y="146865"/>
                  <a:pt x="7149275" y="146203"/>
                  <a:pt x="7139439" y="143932"/>
                </a:cubicBezTo>
                <a:cubicBezTo>
                  <a:pt x="7086979" y="89443"/>
                  <a:pt x="7129603" y="80361"/>
                  <a:pt x="7159112" y="68252"/>
                </a:cubicBezTo>
                <a:cubicBezTo>
                  <a:pt x="7207887" y="76199"/>
                  <a:pt x="7216493" y="142087"/>
                  <a:pt x="7165164" y="146268"/>
                </a:cubicBezTo>
                <a:close/>
                <a:moveTo>
                  <a:pt x="7640433" y="148513"/>
                </a:moveTo>
                <a:cubicBezTo>
                  <a:pt x="7574538" y="124409"/>
                  <a:pt x="7584423" y="79213"/>
                  <a:pt x="7653612" y="70174"/>
                </a:cubicBezTo>
                <a:cubicBezTo>
                  <a:pt x="7703034" y="79213"/>
                  <a:pt x="7693150" y="148513"/>
                  <a:pt x="7640433" y="148513"/>
                </a:cubicBezTo>
                <a:close/>
                <a:moveTo>
                  <a:pt x="7353976" y="152712"/>
                </a:moveTo>
                <a:cubicBezTo>
                  <a:pt x="7321094" y="131602"/>
                  <a:pt x="7334247" y="92397"/>
                  <a:pt x="7373704" y="83350"/>
                </a:cubicBezTo>
                <a:cubicBezTo>
                  <a:pt x="7446044" y="107476"/>
                  <a:pt x="7423025" y="137634"/>
                  <a:pt x="7353976" y="152712"/>
                </a:cubicBezTo>
                <a:close/>
                <a:moveTo>
                  <a:pt x="6869260" y="154228"/>
                </a:moveTo>
                <a:cubicBezTo>
                  <a:pt x="6833267" y="133118"/>
                  <a:pt x="6846355" y="90898"/>
                  <a:pt x="6885619" y="84866"/>
                </a:cubicBezTo>
                <a:cubicBezTo>
                  <a:pt x="6960876" y="105976"/>
                  <a:pt x="6934700" y="136134"/>
                  <a:pt x="6869260" y="154228"/>
                </a:cubicBezTo>
                <a:close/>
                <a:moveTo>
                  <a:pt x="8197777" y="157495"/>
                </a:moveTo>
                <a:cubicBezTo>
                  <a:pt x="8132152" y="157495"/>
                  <a:pt x="8125590" y="75892"/>
                  <a:pt x="8191215" y="78915"/>
                </a:cubicBezTo>
                <a:cubicBezTo>
                  <a:pt x="8227309" y="78915"/>
                  <a:pt x="8246996" y="148428"/>
                  <a:pt x="8197777" y="157495"/>
                </a:cubicBezTo>
                <a:close/>
                <a:moveTo>
                  <a:pt x="8766382" y="158859"/>
                </a:moveTo>
                <a:cubicBezTo>
                  <a:pt x="8724186" y="153886"/>
                  <a:pt x="8708786" y="120356"/>
                  <a:pt x="8772849" y="95351"/>
                </a:cubicBezTo>
                <a:cubicBezTo>
                  <a:pt x="8799126" y="92320"/>
                  <a:pt x="8822126" y="128691"/>
                  <a:pt x="8815554" y="152939"/>
                </a:cubicBezTo>
                <a:cubicBezTo>
                  <a:pt x="8797483" y="159001"/>
                  <a:pt x="8780446" y="160516"/>
                  <a:pt x="8766382" y="158859"/>
                </a:cubicBezTo>
                <a:close/>
                <a:moveTo>
                  <a:pt x="9838147" y="162095"/>
                </a:moveTo>
                <a:cubicBezTo>
                  <a:pt x="9788929" y="159056"/>
                  <a:pt x="9765960" y="116511"/>
                  <a:pt x="9825023" y="86121"/>
                </a:cubicBezTo>
                <a:cubicBezTo>
                  <a:pt x="9880803" y="73965"/>
                  <a:pt x="9887364" y="159056"/>
                  <a:pt x="9838147" y="162095"/>
                </a:cubicBezTo>
                <a:close/>
                <a:moveTo>
                  <a:pt x="9056760" y="163474"/>
                </a:moveTo>
                <a:cubicBezTo>
                  <a:pt x="9045108" y="165315"/>
                  <a:pt x="9031762" y="164182"/>
                  <a:pt x="9018620" y="158893"/>
                </a:cubicBezTo>
                <a:cubicBezTo>
                  <a:pt x="8992337" y="119603"/>
                  <a:pt x="9018620" y="98446"/>
                  <a:pt x="9064614" y="98446"/>
                </a:cubicBezTo>
                <a:cubicBezTo>
                  <a:pt x="9111430" y="125647"/>
                  <a:pt x="9091718" y="157948"/>
                  <a:pt x="9056760" y="163474"/>
                </a:cubicBezTo>
                <a:close/>
                <a:moveTo>
                  <a:pt x="9594800" y="166249"/>
                </a:moveTo>
                <a:cubicBezTo>
                  <a:pt x="9553200" y="162280"/>
                  <a:pt x="9526283" y="114084"/>
                  <a:pt x="9602140" y="98207"/>
                </a:cubicBezTo>
                <a:cubicBezTo>
                  <a:pt x="9628243" y="95183"/>
                  <a:pt x="9644556" y="131472"/>
                  <a:pt x="9638030" y="152641"/>
                </a:cubicBezTo>
                <a:cubicBezTo>
                  <a:pt x="9624164" y="163981"/>
                  <a:pt x="9608667" y="167572"/>
                  <a:pt x="9594800" y="166249"/>
                </a:cubicBezTo>
                <a:close/>
                <a:moveTo>
                  <a:pt x="9339377" y="170201"/>
                </a:moveTo>
                <a:cubicBezTo>
                  <a:pt x="9298236" y="169063"/>
                  <a:pt x="9263977" y="121838"/>
                  <a:pt x="9339834" y="110458"/>
                </a:cubicBezTo>
                <a:cubicBezTo>
                  <a:pt x="9369199" y="107423"/>
                  <a:pt x="9382251" y="131700"/>
                  <a:pt x="9378987" y="152942"/>
                </a:cubicBezTo>
                <a:cubicBezTo>
                  <a:pt x="9367568" y="165839"/>
                  <a:pt x="9353090" y="170581"/>
                  <a:pt x="9339377" y="170201"/>
                </a:cubicBezTo>
                <a:close/>
                <a:moveTo>
                  <a:pt x="7886500" y="170547"/>
                </a:moveTo>
                <a:cubicBezTo>
                  <a:pt x="7873951" y="170594"/>
                  <a:pt x="7861608" y="166222"/>
                  <a:pt x="7852556" y="155577"/>
                </a:cubicBezTo>
                <a:cubicBezTo>
                  <a:pt x="7839390" y="116037"/>
                  <a:pt x="7888763" y="97787"/>
                  <a:pt x="7921678" y="100829"/>
                </a:cubicBezTo>
                <a:cubicBezTo>
                  <a:pt x="7963644" y="130484"/>
                  <a:pt x="7924146" y="170404"/>
                  <a:pt x="7886500" y="170547"/>
                </a:cubicBezTo>
                <a:close/>
                <a:moveTo>
                  <a:pt x="10445963" y="178146"/>
                </a:moveTo>
                <a:cubicBezTo>
                  <a:pt x="10410050" y="160081"/>
                  <a:pt x="10396990" y="117929"/>
                  <a:pt x="10436168" y="99864"/>
                </a:cubicBezTo>
                <a:cubicBezTo>
                  <a:pt x="10507994" y="90831"/>
                  <a:pt x="10521053" y="169114"/>
                  <a:pt x="10445963" y="178146"/>
                </a:cubicBezTo>
                <a:close/>
                <a:moveTo>
                  <a:pt x="10704384" y="180048"/>
                </a:moveTo>
                <a:cubicBezTo>
                  <a:pt x="10668417" y="177033"/>
                  <a:pt x="10661878" y="116718"/>
                  <a:pt x="10704384" y="110686"/>
                </a:cubicBezTo>
                <a:cubicBezTo>
                  <a:pt x="10750159" y="110686"/>
                  <a:pt x="10756699" y="177033"/>
                  <a:pt x="10704384" y="180048"/>
                </a:cubicBezTo>
                <a:close/>
                <a:moveTo>
                  <a:pt x="10143845" y="180475"/>
                </a:moveTo>
                <a:cubicBezTo>
                  <a:pt x="10086018" y="187330"/>
                  <a:pt x="10052663" y="139799"/>
                  <a:pt x="10127259" y="113208"/>
                </a:cubicBezTo>
                <a:cubicBezTo>
                  <a:pt x="10153490" y="113208"/>
                  <a:pt x="10173162" y="143598"/>
                  <a:pt x="10169883" y="173988"/>
                </a:cubicBezTo>
                <a:cubicBezTo>
                  <a:pt x="10160867" y="177407"/>
                  <a:pt x="10152106" y="179496"/>
                  <a:pt x="10143845" y="180475"/>
                </a:cubicBezTo>
                <a:close/>
                <a:moveTo>
                  <a:pt x="11029727" y="199414"/>
                </a:moveTo>
                <a:cubicBezTo>
                  <a:pt x="11024115" y="198812"/>
                  <a:pt x="11018329" y="196638"/>
                  <a:pt x="11012595" y="192480"/>
                </a:cubicBezTo>
                <a:cubicBezTo>
                  <a:pt x="10966720" y="207601"/>
                  <a:pt x="10979827" y="138047"/>
                  <a:pt x="11045363" y="122926"/>
                </a:cubicBezTo>
                <a:cubicBezTo>
                  <a:pt x="11099838" y="130865"/>
                  <a:pt x="11069017" y="203632"/>
                  <a:pt x="11029727" y="199414"/>
                </a:cubicBezTo>
                <a:close/>
                <a:moveTo>
                  <a:pt x="11563025" y="202944"/>
                </a:moveTo>
                <a:cubicBezTo>
                  <a:pt x="11481054" y="196892"/>
                  <a:pt x="11500727" y="142423"/>
                  <a:pt x="11559746" y="130318"/>
                </a:cubicBezTo>
                <a:cubicBezTo>
                  <a:pt x="11612207" y="130318"/>
                  <a:pt x="11605649" y="190840"/>
                  <a:pt x="11563025" y="202944"/>
                </a:cubicBezTo>
                <a:close/>
                <a:moveTo>
                  <a:pt x="12047820" y="212198"/>
                </a:moveTo>
                <a:cubicBezTo>
                  <a:pt x="12035552" y="212245"/>
                  <a:pt x="12023437" y="207883"/>
                  <a:pt x="12014403" y="197262"/>
                </a:cubicBezTo>
                <a:cubicBezTo>
                  <a:pt x="12001261" y="157812"/>
                  <a:pt x="12050541" y="142639"/>
                  <a:pt x="12083394" y="142639"/>
                </a:cubicBezTo>
                <a:cubicBezTo>
                  <a:pt x="12122817" y="172226"/>
                  <a:pt x="12084626" y="212056"/>
                  <a:pt x="12047820" y="212198"/>
                </a:cubicBezTo>
                <a:close/>
                <a:moveTo>
                  <a:pt x="11304928" y="226425"/>
                </a:moveTo>
                <a:cubicBezTo>
                  <a:pt x="11276710" y="224155"/>
                  <a:pt x="11245271" y="190188"/>
                  <a:pt x="11278257" y="156221"/>
                </a:cubicBezTo>
                <a:cubicBezTo>
                  <a:pt x="11344227" y="159241"/>
                  <a:pt x="11334331" y="144144"/>
                  <a:pt x="11337630" y="189433"/>
                </a:cubicBezTo>
                <a:cubicBezTo>
                  <a:pt x="11337630" y="217739"/>
                  <a:pt x="11321859" y="227788"/>
                  <a:pt x="11304928" y="226425"/>
                </a:cubicBezTo>
                <a:close/>
                <a:moveTo>
                  <a:pt x="11812221" y="227622"/>
                </a:moveTo>
                <a:cubicBezTo>
                  <a:pt x="11804874" y="228373"/>
                  <a:pt x="11796301" y="227806"/>
                  <a:pt x="11786445" y="225535"/>
                </a:cubicBezTo>
                <a:cubicBezTo>
                  <a:pt x="11730596" y="171046"/>
                  <a:pt x="11786445" y="161964"/>
                  <a:pt x="11806157" y="149855"/>
                </a:cubicBezTo>
                <a:cubicBezTo>
                  <a:pt x="11855026" y="152504"/>
                  <a:pt x="11863650" y="222366"/>
                  <a:pt x="11812221" y="227622"/>
                </a:cubicBezTo>
                <a:close/>
                <a:moveTo>
                  <a:pt x="3295042" y="343194"/>
                </a:moveTo>
                <a:cubicBezTo>
                  <a:pt x="3254467" y="338505"/>
                  <a:pt x="3239712" y="299292"/>
                  <a:pt x="3306108" y="285653"/>
                </a:cubicBezTo>
                <a:cubicBezTo>
                  <a:pt x="3332339" y="282622"/>
                  <a:pt x="3348733" y="312932"/>
                  <a:pt x="3342175" y="334148"/>
                </a:cubicBezTo>
                <a:cubicBezTo>
                  <a:pt x="3324961" y="342483"/>
                  <a:pt x="3308567" y="344756"/>
                  <a:pt x="3295042" y="343194"/>
                </a:cubicBezTo>
                <a:close/>
                <a:moveTo>
                  <a:pt x="374507" y="344778"/>
                </a:moveTo>
                <a:cubicBezTo>
                  <a:pt x="333035" y="339670"/>
                  <a:pt x="310917" y="305614"/>
                  <a:pt x="377272" y="278369"/>
                </a:cubicBezTo>
                <a:cubicBezTo>
                  <a:pt x="403486" y="269288"/>
                  <a:pt x="429700" y="320750"/>
                  <a:pt x="419870" y="338913"/>
                </a:cubicBezTo>
                <a:cubicBezTo>
                  <a:pt x="404305" y="344968"/>
                  <a:pt x="388331" y="346481"/>
                  <a:pt x="374507" y="344778"/>
                </a:cubicBezTo>
                <a:close/>
                <a:moveTo>
                  <a:pt x="4063091" y="347961"/>
                </a:moveTo>
                <a:cubicBezTo>
                  <a:pt x="4051439" y="349837"/>
                  <a:pt x="4038092" y="348711"/>
                  <a:pt x="4024951" y="343458"/>
                </a:cubicBezTo>
                <a:cubicBezTo>
                  <a:pt x="3998669" y="304435"/>
                  <a:pt x="4024951" y="280420"/>
                  <a:pt x="4070945" y="280420"/>
                </a:cubicBezTo>
                <a:cubicBezTo>
                  <a:pt x="4117761" y="309688"/>
                  <a:pt x="4098049" y="342333"/>
                  <a:pt x="4063091" y="347961"/>
                </a:cubicBezTo>
                <a:close/>
                <a:moveTo>
                  <a:pt x="3083972" y="355494"/>
                </a:moveTo>
                <a:cubicBezTo>
                  <a:pt x="3021381" y="349488"/>
                  <a:pt x="2988439" y="307446"/>
                  <a:pt x="3064207" y="280419"/>
                </a:cubicBezTo>
                <a:cubicBezTo>
                  <a:pt x="3093855" y="283422"/>
                  <a:pt x="3139974" y="343482"/>
                  <a:pt x="3083972" y="355494"/>
                </a:cubicBezTo>
                <a:close/>
                <a:moveTo>
                  <a:pt x="118047" y="360370"/>
                </a:moveTo>
                <a:cubicBezTo>
                  <a:pt x="36076" y="357354"/>
                  <a:pt x="55749" y="300055"/>
                  <a:pt x="114768" y="291008"/>
                </a:cubicBezTo>
                <a:cubicBezTo>
                  <a:pt x="167229" y="291008"/>
                  <a:pt x="160671" y="351323"/>
                  <a:pt x="118047" y="360370"/>
                </a:cubicBezTo>
                <a:close/>
                <a:moveTo>
                  <a:pt x="3833220" y="369112"/>
                </a:moveTo>
                <a:cubicBezTo>
                  <a:pt x="3792337" y="363586"/>
                  <a:pt x="3776353" y="331285"/>
                  <a:pt x="3837830" y="304084"/>
                </a:cubicBezTo>
                <a:cubicBezTo>
                  <a:pt x="3867340" y="304084"/>
                  <a:pt x="3887013" y="337330"/>
                  <a:pt x="3880455" y="364531"/>
                </a:cubicBezTo>
                <a:cubicBezTo>
                  <a:pt x="3863241" y="369820"/>
                  <a:pt x="3846847" y="370953"/>
                  <a:pt x="3833220" y="369112"/>
                </a:cubicBezTo>
                <a:close/>
                <a:moveTo>
                  <a:pt x="1279215" y="371101"/>
                </a:moveTo>
                <a:cubicBezTo>
                  <a:pt x="1266639" y="373651"/>
                  <a:pt x="1251034" y="373084"/>
                  <a:pt x="1233786" y="367795"/>
                </a:cubicBezTo>
                <a:cubicBezTo>
                  <a:pt x="1210789" y="331527"/>
                  <a:pt x="1233786" y="310371"/>
                  <a:pt x="1273210" y="307348"/>
                </a:cubicBezTo>
                <a:cubicBezTo>
                  <a:pt x="1327417" y="327749"/>
                  <a:pt x="1316945" y="363450"/>
                  <a:pt x="1279215" y="371101"/>
                </a:cubicBezTo>
                <a:close/>
                <a:moveTo>
                  <a:pt x="4761989" y="372841"/>
                </a:moveTo>
                <a:cubicBezTo>
                  <a:pt x="4757449" y="371944"/>
                  <a:pt x="4752473" y="369439"/>
                  <a:pt x="4747139" y="364903"/>
                </a:cubicBezTo>
                <a:cubicBezTo>
                  <a:pt x="4665068" y="383048"/>
                  <a:pt x="4711028" y="298373"/>
                  <a:pt x="4766836" y="301397"/>
                </a:cubicBezTo>
                <a:cubicBezTo>
                  <a:pt x="4804178" y="306690"/>
                  <a:pt x="4793765" y="379126"/>
                  <a:pt x="4761989" y="372841"/>
                </a:cubicBezTo>
                <a:close/>
                <a:moveTo>
                  <a:pt x="2007635" y="372963"/>
                </a:moveTo>
                <a:cubicBezTo>
                  <a:pt x="1964394" y="366001"/>
                  <a:pt x="1939157" y="314286"/>
                  <a:pt x="2008097" y="298373"/>
                </a:cubicBezTo>
                <a:cubicBezTo>
                  <a:pt x="2034359" y="301404"/>
                  <a:pt x="2060622" y="334745"/>
                  <a:pt x="2054056" y="362023"/>
                </a:cubicBezTo>
                <a:cubicBezTo>
                  <a:pt x="2038463" y="372631"/>
                  <a:pt x="2022048" y="375284"/>
                  <a:pt x="2007635" y="372963"/>
                </a:cubicBezTo>
                <a:close/>
                <a:moveTo>
                  <a:pt x="3595463" y="373447"/>
                </a:moveTo>
                <a:cubicBezTo>
                  <a:pt x="3510391" y="373447"/>
                  <a:pt x="3526751" y="310117"/>
                  <a:pt x="3595463" y="304085"/>
                </a:cubicBezTo>
                <a:cubicBezTo>
                  <a:pt x="3637999" y="307101"/>
                  <a:pt x="3634727" y="367416"/>
                  <a:pt x="3595463" y="373447"/>
                </a:cubicBezTo>
                <a:close/>
                <a:moveTo>
                  <a:pt x="1781086" y="374682"/>
                </a:moveTo>
                <a:cubicBezTo>
                  <a:pt x="1753732" y="372396"/>
                  <a:pt x="1722360" y="338200"/>
                  <a:pt x="1755275" y="304003"/>
                </a:cubicBezTo>
                <a:cubicBezTo>
                  <a:pt x="1817813" y="304003"/>
                  <a:pt x="1807939" y="291844"/>
                  <a:pt x="1811230" y="337440"/>
                </a:cubicBezTo>
                <a:cubicBezTo>
                  <a:pt x="1812465" y="365937"/>
                  <a:pt x="1797499" y="376053"/>
                  <a:pt x="1781086" y="374682"/>
                </a:cubicBezTo>
                <a:close/>
                <a:moveTo>
                  <a:pt x="2285007" y="374710"/>
                </a:moveTo>
                <a:cubicBezTo>
                  <a:pt x="2272513" y="376993"/>
                  <a:pt x="2257011" y="376232"/>
                  <a:pt x="2239876" y="370905"/>
                </a:cubicBezTo>
                <a:cubicBezTo>
                  <a:pt x="2217030" y="337416"/>
                  <a:pt x="2239876" y="316106"/>
                  <a:pt x="2279040" y="313061"/>
                </a:cubicBezTo>
                <a:cubicBezTo>
                  <a:pt x="2332892" y="333611"/>
                  <a:pt x="2322489" y="367860"/>
                  <a:pt x="2285007" y="374710"/>
                </a:cubicBezTo>
                <a:close/>
                <a:moveTo>
                  <a:pt x="4313542" y="377546"/>
                </a:moveTo>
                <a:cubicBezTo>
                  <a:pt x="4272148" y="375839"/>
                  <a:pt x="4237678" y="329751"/>
                  <a:pt x="4314004" y="316096"/>
                </a:cubicBezTo>
                <a:cubicBezTo>
                  <a:pt x="4343549" y="313061"/>
                  <a:pt x="4356681" y="337338"/>
                  <a:pt x="4353398" y="361615"/>
                </a:cubicBezTo>
                <a:cubicBezTo>
                  <a:pt x="4341908" y="373753"/>
                  <a:pt x="4327340" y="378115"/>
                  <a:pt x="4313542" y="377546"/>
                </a:cubicBezTo>
                <a:close/>
                <a:moveTo>
                  <a:pt x="593198" y="381084"/>
                </a:moveTo>
                <a:cubicBezTo>
                  <a:pt x="511227" y="378068"/>
                  <a:pt x="530900" y="323785"/>
                  <a:pt x="589919" y="311722"/>
                </a:cubicBezTo>
                <a:cubicBezTo>
                  <a:pt x="642380" y="311722"/>
                  <a:pt x="635822" y="372037"/>
                  <a:pt x="593198" y="381084"/>
                </a:cubicBezTo>
                <a:close/>
                <a:moveTo>
                  <a:pt x="2774352" y="382610"/>
                </a:moveTo>
                <a:cubicBezTo>
                  <a:pt x="2733777" y="377921"/>
                  <a:pt x="2719022" y="338708"/>
                  <a:pt x="2785418" y="325069"/>
                </a:cubicBezTo>
                <a:cubicBezTo>
                  <a:pt x="2811649" y="322038"/>
                  <a:pt x="2828043" y="352348"/>
                  <a:pt x="2821485" y="373564"/>
                </a:cubicBezTo>
                <a:cubicBezTo>
                  <a:pt x="2804271" y="381899"/>
                  <a:pt x="2787877" y="384172"/>
                  <a:pt x="2774352" y="382610"/>
                </a:cubicBezTo>
                <a:close/>
                <a:moveTo>
                  <a:pt x="1518960" y="383238"/>
                </a:moveTo>
                <a:cubicBezTo>
                  <a:pt x="1453335" y="383238"/>
                  <a:pt x="1450054" y="301635"/>
                  <a:pt x="1512398" y="304658"/>
                </a:cubicBezTo>
                <a:cubicBezTo>
                  <a:pt x="1551773" y="307680"/>
                  <a:pt x="1571460" y="374171"/>
                  <a:pt x="1518960" y="383238"/>
                </a:cubicBezTo>
                <a:close/>
                <a:moveTo>
                  <a:pt x="6391779" y="383307"/>
                </a:moveTo>
                <a:cubicBezTo>
                  <a:pt x="6348534" y="390902"/>
                  <a:pt x="6337734" y="331460"/>
                  <a:pt x="6392454" y="318250"/>
                </a:cubicBezTo>
                <a:cubicBezTo>
                  <a:pt x="6415495" y="318250"/>
                  <a:pt x="6445118" y="342405"/>
                  <a:pt x="6438535" y="363540"/>
                </a:cubicBezTo>
                <a:cubicBezTo>
                  <a:pt x="6428661" y="354482"/>
                  <a:pt x="6418786" y="369578"/>
                  <a:pt x="6412203" y="375617"/>
                </a:cubicBezTo>
                <a:cubicBezTo>
                  <a:pt x="6404797" y="379768"/>
                  <a:pt x="6397957" y="382222"/>
                  <a:pt x="6391779" y="383307"/>
                </a:cubicBezTo>
                <a:close/>
                <a:moveTo>
                  <a:pt x="4970190" y="388952"/>
                </a:moveTo>
                <a:cubicBezTo>
                  <a:pt x="4884836" y="385939"/>
                  <a:pt x="4920947" y="328691"/>
                  <a:pt x="4980038" y="310613"/>
                </a:cubicBezTo>
                <a:cubicBezTo>
                  <a:pt x="5029281" y="319652"/>
                  <a:pt x="5016149" y="376900"/>
                  <a:pt x="4970190" y="388952"/>
                </a:cubicBezTo>
                <a:close/>
                <a:moveTo>
                  <a:pt x="5616935" y="392215"/>
                </a:moveTo>
                <a:cubicBezTo>
                  <a:pt x="5558168" y="374137"/>
                  <a:pt x="5577757" y="322915"/>
                  <a:pt x="5629994" y="313876"/>
                </a:cubicBezTo>
                <a:cubicBezTo>
                  <a:pt x="5682231" y="322915"/>
                  <a:pt x="5665907" y="389202"/>
                  <a:pt x="5616935" y="392215"/>
                </a:cubicBezTo>
                <a:close/>
                <a:moveTo>
                  <a:pt x="1019046" y="398316"/>
                </a:moveTo>
                <a:cubicBezTo>
                  <a:pt x="969625" y="392264"/>
                  <a:pt x="946562" y="340821"/>
                  <a:pt x="1015752" y="325690"/>
                </a:cubicBezTo>
                <a:cubicBezTo>
                  <a:pt x="1068468" y="325690"/>
                  <a:pt x="1075057" y="395290"/>
                  <a:pt x="1019046" y="398316"/>
                </a:cubicBezTo>
                <a:close/>
                <a:moveTo>
                  <a:pt x="804389" y="399394"/>
                </a:moveTo>
                <a:cubicBezTo>
                  <a:pt x="791920" y="399442"/>
                  <a:pt x="779657" y="395105"/>
                  <a:pt x="770663" y="384546"/>
                </a:cubicBezTo>
                <a:cubicBezTo>
                  <a:pt x="757581" y="342311"/>
                  <a:pt x="809907" y="327227"/>
                  <a:pt x="839341" y="330244"/>
                </a:cubicBezTo>
                <a:cubicBezTo>
                  <a:pt x="881038" y="359658"/>
                  <a:pt x="841794" y="399253"/>
                  <a:pt x="804389" y="399394"/>
                </a:cubicBezTo>
                <a:close/>
                <a:moveTo>
                  <a:pt x="4549427" y="399585"/>
                </a:moveTo>
                <a:cubicBezTo>
                  <a:pt x="4507571" y="395474"/>
                  <a:pt x="4480488" y="346711"/>
                  <a:pt x="4556814" y="328566"/>
                </a:cubicBezTo>
                <a:cubicBezTo>
                  <a:pt x="4583077" y="328566"/>
                  <a:pt x="4599491" y="364855"/>
                  <a:pt x="4592925" y="386024"/>
                </a:cubicBezTo>
                <a:cubicBezTo>
                  <a:pt x="4578973" y="397364"/>
                  <a:pt x="4563380" y="400955"/>
                  <a:pt x="4549427" y="399585"/>
                </a:cubicBezTo>
                <a:close/>
                <a:moveTo>
                  <a:pt x="6191319" y="400764"/>
                </a:moveTo>
                <a:cubicBezTo>
                  <a:pt x="6109752" y="400764"/>
                  <a:pt x="6139117" y="340704"/>
                  <a:pt x="6201107" y="325689"/>
                </a:cubicBezTo>
                <a:cubicBezTo>
                  <a:pt x="6253309" y="331695"/>
                  <a:pt x="6233734" y="391755"/>
                  <a:pt x="6191319" y="400764"/>
                </a:cubicBezTo>
                <a:close/>
                <a:moveTo>
                  <a:pt x="6841675" y="402299"/>
                </a:moveTo>
                <a:cubicBezTo>
                  <a:pt x="6759704" y="399284"/>
                  <a:pt x="6779378" y="341984"/>
                  <a:pt x="6838397" y="332937"/>
                </a:cubicBezTo>
                <a:cubicBezTo>
                  <a:pt x="6890857" y="332937"/>
                  <a:pt x="6884300" y="393252"/>
                  <a:pt x="6841675" y="402299"/>
                </a:cubicBezTo>
                <a:close/>
                <a:moveTo>
                  <a:pt x="6014079" y="402604"/>
                </a:moveTo>
                <a:cubicBezTo>
                  <a:pt x="5973116" y="398093"/>
                  <a:pt x="5949708" y="351287"/>
                  <a:pt x="6018699" y="333241"/>
                </a:cubicBezTo>
                <a:cubicBezTo>
                  <a:pt x="6048267" y="327226"/>
                  <a:pt x="6061408" y="366325"/>
                  <a:pt x="6058123" y="390386"/>
                </a:cubicBezTo>
                <a:cubicBezTo>
                  <a:pt x="6043339" y="400912"/>
                  <a:pt x="6027734" y="404108"/>
                  <a:pt x="6014079" y="402604"/>
                </a:cubicBezTo>
                <a:close/>
                <a:moveTo>
                  <a:pt x="5442430" y="403993"/>
                </a:moveTo>
                <a:cubicBezTo>
                  <a:pt x="5384602" y="410848"/>
                  <a:pt x="5351250" y="363317"/>
                  <a:pt x="5425844" y="336726"/>
                </a:cubicBezTo>
                <a:cubicBezTo>
                  <a:pt x="5452074" y="336726"/>
                  <a:pt x="5471747" y="367116"/>
                  <a:pt x="5468468" y="397506"/>
                </a:cubicBezTo>
                <a:cubicBezTo>
                  <a:pt x="5459452" y="400925"/>
                  <a:pt x="5450691" y="403014"/>
                  <a:pt x="5442430" y="403993"/>
                </a:cubicBezTo>
                <a:close/>
                <a:moveTo>
                  <a:pt x="7062524" y="405164"/>
                </a:moveTo>
                <a:cubicBezTo>
                  <a:pt x="7021053" y="400056"/>
                  <a:pt x="6998933" y="366000"/>
                  <a:pt x="7065288" y="338755"/>
                </a:cubicBezTo>
                <a:cubicBezTo>
                  <a:pt x="7091501" y="329673"/>
                  <a:pt x="7117715" y="381136"/>
                  <a:pt x="7107885" y="399299"/>
                </a:cubicBezTo>
                <a:cubicBezTo>
                  <a:pt x="7092322" y="405353"/>
                  <a:pt x="7076347" y="406867"/>
                  <a:pt x="7062524" y="405164"/>
                </a:cubicBezTo>
                <a:close/>
                <a:moveTo>
                  <a:pt x="5831794" y="405563"/>
                </a:moveTo>
                <a:cubicBezTo>
                  <a:pt x="5769122" y="399519"/>
                  <a:pt x="5759226" y="326983"/>
                  <a:pt x="5828495" y="323960"/>
                </a:cubicBezTo>
                <a:cubicBezTo>
                  <a:pt x="5868078" y="333027"/>
                  <a:pt x="5877973" y="393474"/>
                  <a:pt x="5831794" y="405563"/>
                </a:cubicBezTo>
                <a:close/>
                <a:moveTo>
                  <a:pt x="9977226" y="407090"/>
                </a:moveTo>
                <a:cubicBezTo>
                  <a:pt x="9936651" y="402401"/>
                  <a:pt x="9921895" y="363188"/>
                  <a:pt x="9988291" y="349549"/>
                </a:cubicBezTo>
                <a:cubicBezTo>
                  <a:pt x="10014522" y="346518"/>
                  <a:pt x="10030916" y="376828"/>
                  <a:pt x="10024358" y="398044"/>
                </a:cubicBezTo>
                <a:cubicBezTo>
                  <a:pt x="10007144" y="406379"/>
                  <a:pt x="9990752" y="408652"/>
                  <a:pt x="9977226" y="407090"/>
                </a:cubicBezTo>
                <a:close/>
                <a:moveTo>
                  <a:pt x="10751103" y="408346"/>
                </a:moveTo>
                <a:cubicBezTo>
                  <a:pt x="10739450" y="410222"/>
                  <a:pt x="10726104" y="409096"/>
                  <a:pt x="10712963" y="403843"/>
                </a:cubicBezTo>
                <a:cubicBezTo>
                  <a:pt x="10686680" y="364820"/>
                  <a:pt x="10712963" y="340805"/>
                  <a:pt x="10758957" y="340805"/>
                </a:cubicBezTo>
                <a:cubicBezTo>
                  <a:pt x="10805772" y="370073"/>
                  <a:pt x="10786061" y="402718"/>
                  <a:pt x="10751103" y="408346"/>
                </a:cubicBezTo>
                <a:close/>
                <a:moveTo>
                  <a:pt x="6622211" y="408827"/>
                </a:moveTo>
                <a:cubicBezTo>
                  <a:pt x="6556773" y="384472"/>
                  <a:pt x="6566589" y="338806"/>
                  <a:pt x="6635300" y="329673"/>
                </a:cubicBezTo>
                <a:cubicBezTo>
                  <a:pt x="6684379" y="338806"/>
                  <a:pt x="6674564" y="408827"/>
                  <a:pt x="6622211" y="408827"/>
                </a:cubicBezTo>
                <a:close/>
                <a:moveTo>
                  <a:pt x="2546164" y="410169"/>
                </a:moveTo>
                <a:cubicBezTo>
                  <a:pt x="2486968" y="404143"/>
                  <a:pt x="2454081" y="358948"/>
                  <a:pt x="2526432" y="331830"/>
                </a:cubicBezTo>
                <a:cubicBezTo>
                  <a:pt x="2559318" y="337856"/>
                  <a:pt x="2602071" y="398117"/>
                  <a:pt x="2546164" y="410169"/>
                </a:cubicBezTo>
                <a:close/>
                <a:moveTo>
                  <a:pt x="9771983" y="415879"/>
                </a:moveTo>
                <a:cubicBezTo>
                  <a:pt x="9709393" y="409873"/>
                  <a:pt x="9676450" y="367831"/>
                  <a:pt x="9752217" y="340804"/>
                </a:cubicBezTo>
                <a:cubicBezTo>
                  <a:pt x="9781865" y="343807"/>
                  <a:pt x="9827984" y="403867"/>
                  <a:pt x="9771983" y="415879"/>
                </a:cubicBezTo>
                <a:close/>
                <a:moveTo>
                  <a:pt x="5209174" y="419054"/>
                </a:moveTo>
                <a:cubicBezTo>
                  <a:pt x="5150278" y="428121"/>
                  <a:pt x="5124102" y="373719"/>
                  <a:pt x="5192814" y="352563"/>
                </a:cubicBezTo>
                <a:cubicBezTo>
                  <a:pt x="5241894" y="346518"/>
                  <a:pt x="5251710" y="397898"/>
                  <a:pt x="5209174" y="419054"/>
                </a:cubicBezTo>
                <a:close/>
                <a:moveTo>
                  <a:pt x="10521232" y="429497"/>
                </a:moveTo>
                <a:cubicBezTo>
                  <a:pt x="10480349" y="423971"/>
                  <a:pt x="10464365" y="391670"/>
                  <a:pt x="10525843" y="364469"/>
                </a:cubicBezTo>
                <a:cubicBezTo>
                  <a:pt x="10555352" y="364469"/>
                  <a:pt x="10575025" y="397715"/>
                  <a:pt x="10568467" y="424916"/>
                </a:cubicBezTo>
                <a:cubicBezTo>
                  <a:pt x="10551253" y="430205"/>
                  <a:pt x="10534860" y="431338"/>
                  <a:pt x="10521232" y="429497"/>
                </a:cubicBezTo>
                <a:close/>
                <a:moveTo>
                  <a:pt x="7967235" y="431486"/>
                </a:moveTo>
                <a:cubicBezTo>
                  <a:pt x="7954658" y="434036"/>
                  <a:pt x="7939052" y="433469"/>
                  <a:pt x="7921805" y="428180"/>
                </a:cubicBezTo>
                <a:cubicBezTo>
                  <a:pt x="7898807" y="391912"/>
                  <a:pt x="7921805" y="370756"/>
                  <a:pt x="7961228" y="367733"/>
                </a:cubicBezTo>
                <a:cubicBezTo>
                  <a:pt x="8015429" y="388134"/>
                  <a:pt x="8004957" y="423835"/>
                  <a:pt x="7967235" y="431486"/>
                </a:cubicBezTo>
                <a:close/>
                <a:moveTo>
                  <a:pt x="11450000" y="433226"/>
                </a:moveTo>
                <a:cubicBezTo>
                  <a:pt x="11445461" y="432329"/>
                  <a:pt x="11440485" y="429824"/>
                  <a:pt x="11435151" y="425288"/>
                </a:cubicBezTo>
                <a:cubicBezTo>
                  <a:pt x="11353080" y="443433"/>
                  <a:pt x="11399039" y="358758"/>
                  <a:pt x="11454847" y="361782"/>
                </a:cubicBezTo>
                <a:cubicBezTo>
                  <a:pt x="11492190" y="367075"/>
                  <a:pt x="11481777" y="439511"/>
                  <a:pt x="11450000" y="433226"/>
                </a:cubicBezTo>
                <a:close/>
                <a:moveTo>
                  <a:pt x="8695645" y="433348"/>
                </a:moveTo>
                <a:cubicBezTo>
                  <a:pt x="8652404" y="426386"/>
                  <a:pt x="8627169" y="374671"/>
                  <a:pt x="8696106" y="358758"/>
                </a:cubicBezTo>
                <a:cubicBezTo>
                  <a:pt x="8722370" y="361789"/>
                  <a:pt x="8748632" y="395130"/>
                  <a:pt x="8742067" y="422408"/>
                </a:cubicBezTo>
                <a:cubicBezTo>
                  <a:pt x="8726473" y="433016"/>
                  <a:pt x="8710058" y="435669"/>
                  <a:pt x="8695645" y="433348"/>
                </a:cubicBezTo>
                <a:close/>
                <a:moveTo>
                  <a:pt x="10283475" y="433832"/>
                </a:moveTo>
                <a:cubicBezTo>
                  <a:pt x="10198403" y="433832"/>
                  <a:pt x="10214763" y="370502"/>
                  <a:pt x="10283475" y="364470"/>
                </a:cubicBezTo>
                <a:cubicBezTo>
                  <a:pt x="10326011" y="367486"/>
                  <a:pt x="10322739" y="427801"/>
                  <a:pt x="10283475" y="433832"/>
                </a:cubicBezTo>
                <a:close/>
                <a:moveTo>
                  <a:pt x="8974129" y="434033"/>
                </a:moveTo>
                <a:cubicBezTo>
                  <a:pt x="8961635" y="436316"/>
                  <a:pt x="8946132" y="435555"/>
                  <a:pt x="8928999" y="430228"/>
                </a:cubicBezTo>
                <a:cubicBezTo>
                  <a:pt x="8906152" y="396739"/>
                  <a:pt x="8928999" y="375429"/>
                  <a:pt x="8968162" y="372384"/>
                </a:cubicBezTo>
                <a:cubicBezTo>
                  <a:pt x="9022014" y="392934"/>
                  <a:pt x="9011611" y="427183"/>
                  <a:pt x="8974129" y="434033"/>
                </a:cubicBezTo>
                <a:close/>
                <a:moveTo>
                  <a:pt x="8469099" y="435067"/>
                </a:moveTo>
                <a:cubicBezTo>
                  <a:pt x="8441746" y="432781"/>
                  <a:pt x="8410374" y="398585"/>
                  <a:pt x="8443288" y="364388"/>
                </a:cubicBezTo>
                <a:cubicBezTo>
                  <a:pt x="8505826" y="364388"/>
                  <a:pt x="8495952" y="352229"/>
                  <a:pt x="8499243" y="397825"/>
                </a:cubicBezTo>
                <a:cubicBezTo>
                  <a:pt x="8500476" y="426322"/>
                  <a:pt x="8485512" y="436438"/>
                  <a:pt x="8469099" y="435067"/>
                </a:cubicBezTo>
                <a:close/>
                <a:moveTo>
                  <a:pt x="11001555" y="437931"/>
                </a:moveTo>
                <a:cubicBezTo>
                  <a:pt x="10960160" y="436224"/>
                  <a:pt x="10925691" y="390136"/>
                  <a:pt x="11002016" y="376481"/>
                </a:cubicBezTo>
                <a:cubicBezTo>
                  <a:pt x="11031562" y="373446"/>
                  <a:pt x="11044693" y="397723"/>
                  <a:pt x="11041410" y="422000"/>
                </a:cubicBezTo>
                <a:cubicBezTo>
                  <a:pt x="11029920" y="434138"/>
                  <a:pt x="11015353" y="438500"/>
                  <a:pt x="11001555" y="437931"/>
                </a:cubicBezTo>
                <a:close/>
                <a:moveTo>
                  <a:pt x="7281215" y="441469"/>
                </a:moveTo>
                <a:cubicBezTo>
                  <a:pt x="7199243" y="438454"/>
                  <a:pt x="7218917" y="384170"/>
                  <a:pt x="7277938" y="372107"/>
                </a:cubicBezTo>
                <a:cubicBezTo>
                  <a:pt x="7330399" y="372107"/>
                  <a:pt x="7323842" y="432422"/>
                  <a:pt x="7281215" y="441469"/>
                </a:cubicBezTo>
                <a:close/>
                <a:moveTo>
                  <a:pt x="9462364" y="442995"/>
                </a:moveTo>
                <a:cubicBezTo>
                  <a:pt x="9421788" y="438306"/>
                  <a:pt x="9407034" y="399093"/>
                  <a:pt x="9473430" y="385454"/>
                </a:cubicBezTo>
                <a:cubicBezTo>
                  <a:pt x="9499660" y="382423"/>
                  <a:pt x="9516055" y="412733"/>
                  <a:pt x="9509497" y="433949"/>
                </a:cubicBezTo>
                <a:cubicBezTo>
                  <a:pt x="9492283" y="442284"/>
                  <a:pt x="9475888" y="444557"/>
                  <a:pt x="9462364" y="442995"/>
                </a:cubicBezTo>
                <a:close/>
                <a:moveTo>
                  <a:pt x="8206973" y="443623"/>
                </a:moveTo>
                <a:cubicBezTo>
                  <a:pt x="8141348" y="443623"/>
                  <a:pt x="8138067" y="362020"/>
                  <a:pt x="8200411" y="365043"/>
                </a:cubicBezTo>
                <a:cubicBezTo>
                  <a:pt x="8239786" y="368065"/>
                  <a:pt x="8259473" y="434556"/>
                  <a:pt x="8206973" y="443623"/>
                </a:cubicBezTo>
                <a:close/>
                <a:moveTo>
                  <a:pt x="11658202" y="449337"/>
                </a:moveTo>
                <a:cubicBezTo>
                  <a:pt x="11572848" y="446324"/>
                  <a:pt x="11608959" y="389076"/>
                  <a:pt x="11668050" y="370998"/>
                </a:cubicBezTo>
                <a:cubicBezTo>
                  <a:pt x="11717293" y="380037"/>
                  <a:pt x="11704161" y="437285"/>
                  <a:pt x="11658202" y="449337"/>
                </a:cubicBezTo>
                <a:close/>
                <a:moveTo>
                  <a:pt x="7707064" y="458701"/>
                </a:moveTo>
                <a:cubicBezTo>
                  <a:pt x="7657642" y="452649"/>
                  <a:pt x="7634579" y="401206"/>
                  <a:pt x="7703769" y="386075"/>
                </a:cubicBezTo>
                <a:cubicBezTo>
                  <a:pt x="7756486" y="386075"/>
                  <a:pt x="7763075" y="455675"/>
                  <a:pt x="7707064" y="458701"/>
                </a:cubicBezTo>
                <a:close/>
                <a:moveTo>
                  <a:pt x="7492405" y="459779"/>
                </a:moveTo>
                <a:cubicBezTo>
                  <a:pt x="7479937" y="459827"/>
                  <a:pt x="7467672" y="455490"/>
                  <a:pt x="7458680" y="444931"/>
                </a:cubicBezTo>
                <a:cubicBezTo>
                  <a:pt x="7445598" y="402696"/>
                  <a:pt x="7497924" y="387612"/>
                  <a:pt x="7527358" y="390629"/>
                </a:cubicBezTo>
                <a:cubicBezTo>
                  <a:pt x="7569056" y="420043"/>
                  <a:pt x="7529810" y="459638"/>
                  <a:pt x="7492405" y="459779"/>
                </a:cubicBezTo>
                <a:close/>
                <a:moveTo>
                  <a:pt x="11237440" y="459970"/>
                </a:moveTo>
                <a:cubicBezTo>
                  <a:pt x="11195584" y="455859"/>
                  <a:pt x="11168500" y="407096"/>
                  <a:pt x="11244826" y="388951"/>
                </a:cubicBezTo>
                <a:cubicBezTo>
                  <a:pt x="11271089" y="388951"/>
                  <a:pt x="11287503" y="425240"/>
                  <a:pt x="11280938" y="446409"/>
                </a:cubicBezTo>
                <a:cubicBezTo>
                  <a:pt x="11266986" y="457749"/>
                  <a:pt x="11251392" y="461340"/>
                  <a:pt x="11237440" y="459970"/>
                </a:cubicBezTo>
                <a:close/>
                <a:moveTo>
                  <a:pt x="12107131" y="466825"/>
                </a:moveTo>
                <a:cubicBezTo>
                  <a:pt x="12049303" y="473680"/>
                  <a:pt x="12015951" y="426149"/>
                  <a:pt x="12090545" y="399558"/>
                </a:cubicBezTo>
                <a:cubicBezTo>
                  <a:pt x="12116775" y="399558"/>
                  <a:pt x="12136448" y="429948"/>
                  <a:pt x="12133169" y="460338"/>
                </a:cubicBezTo>
                <a:cubicBezTo>
                  <a:pt x="12124152" y="463757"/>
                  <a:pt x="12115392" y="465846"/>
                  <a:pt x="12107131" y="466825"/>
                </a:cubicBezTo>
                <a:close/>
                <a:moveTo>
                  <a:pt x="9234175" y="470554"/>
                </a:moveTo>
                <a:cubicBezTo>
                  <a:pt x="9174979" y="464528"/>
                  <a:pt x="9142093" y="419333"/>
                  <a:pt x="9214442" y="392215"/>
                </a:cubicBezTo>
                <a:cubicBezTo>
                  <a:pt x="9247330" y="398241"/>
                  <a:pt x="9290082" y="458502"/>
                  <a:pt x="9234175" y="470554"/>
                </a:cubicBezTo>
                <a:close/>
                <a:moveTo>
                  <a:pt x="11897186" y="479439"/>
                </a:moveTo>
                <a:cubicBezTo>
                  <a:pt x="11838290" y="488506"/>
                  <a:pt x="11812114" y="434104"/>
                  <a:pt x="11880826" y="412948"/>
                </a:cubicBezTo>
                <a:cubicBezTo>
                  <a:pt x="11929906" y="406903"/>
                  <a:pt x="11939722" y="458283"/>
                  <a:pt x="11897186" y="4794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293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EA2DA2D8-BB25-E131-004D-ACBE1B9EA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40F6BA14-F5B5-2F34-8C1B-9B8A3302683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66D89AF7-5741-D08C-84C8-07B5B8606BB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A8B4CF5-9293-003E-5144-EDEB56D54C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C50D73B3-4A36-5890-16FF-AED8704C893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0AEC7F53-89AD-A485-EC6B-00A5706573C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D84C9D37-1170-4EB4-ED70-E05DAFA3BD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6AE4F683-1E70-DC80-93B2-549E8108C70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id="{FEC45CD3-F8FD-F421-290E-CF497760A1F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2" name="Freeform 26">
              <a:extLst>
                <a:ext uri="{FF2B5EF4-FFF2-40B4-BE49-F238E27FC236}">
                  <a16:creationId xmlns:a16="http://schemas.microsoft.com/office/drawing/2014/main" id="{B50F7E45-BF10-E35E-1E16-062693274C1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076EB8B3-67CF-E9BC-B22B-3270FB9D7C0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90C426C2-5F68-B02E-B3F5-2DB77586D9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5" name="Freeform 30">
              <a:extLst>
                <a:ext uri="{FF2B5EF4-FFF2-40B4-BE49-F238E27FC236}">
                  <a16:creationId xmlns:a16="http://schemas.microsoft.com/office/drawing/2014/main" id="{939D3E53-4321-B75A-2DD6-833855C453B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6" name="Freeform 43">
              <a:extLst>
                <a:ext uri="{FF2B5EF4-FFF2-40B4-BE49-F238E27FC236}">
                  <a16:creationId xmlns:a16="http://schemas.microsoft.com/office/drawing/2014/main" id="{325CEE8F-C148-DE06-635A-6F66B880845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7" name="Freeform 51">
              <a:extLst>
                <a:ext uri="{FF2B5EF4-FFF2-40B4-BE49-F238E27FC236}">
                  <a16:creationId xmlns:a16="http://schemas.microsoft.com/office/drawing/2014/main" id="{1697BD3F-3D2E-CF71-6056-AF93C19A382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8" name="Freeform 52">
              <a:extLst>
                <a:ext uri="{FF2B5EF4-FFF2-40B4-BE49-F238E27FC236}">
                  <a16:creationId xmlns:a16="http://schemas.microsoft.com/office/drawing/2014/main" id="{4553FD95-9610-6795-5731-D25FBFB0EA1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9" name="Freeform 53">
              <a:extLst>
                <a:ext uri="{FF2B5EF4-FFF2-40B4-BE49-F238E27FC236}">
                  <a16:creationId xmlns:a16="http://schemas.microsoft.com/office/drawing/2014/main" id="{823D4E7F-DAD2-49DA-C989-91B4C913C00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0" name="Freeform 54">
              <a:extLst>
                <a:ext uri="{FF2B5EF4-FFF2-40B4-BE49-F238E27FC236}">
                  <a16:creationId xmlns:a16="http://schemas.microsoft.com/office/drawing/2014/main" id="{D3743014-3D69-3447-A46C-3A6C658A4E0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1" name="Freeform 55">
              <a:extLst>
                <a:ext uri="{FF2B5EF4-FFF2-40B4-BE49-F238E27FC236}">
                  <a16:creationId xmlns:a16="http://schemas.microsoft.com/office/drawing/2014/main" id="{42B193DF-E868-146D-5656-ABB628E312E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2" name="Freeform 56">
              <a:extLst>
                <a:ext uri="{FF2B5EF4-FFF2-40B4-BE49-F238E27FC236}">
                  <a16:creationId xmlns:a16="http://schemas.microsoft.com/office/drawing/2014/main" id="{F127E0DF-50A8-EDB7-2BC8-FB0CC062D3B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3" name="Freeform 57">
              <a:extLst>
                <a:ext uri="{FF2B5EF4-FFF2-40B4-BE49-F238E27FC236}">
                  <a16:creationId xmlns:a16="http://schemas.microsoft.com/office/drawing/2014/main" id="{A0614DB5-3561-F276-D1ED-4F1AC8043F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4" name="Freeform 59">
              <a:extLst>
                <a:ext uri="{FF2B5EF4-FFF2-40B4-BE49-F238E27FC236}">
                  <a16:creationId xmlns:a16="http://schemas.microsoft.com/office/drawing/2014/main" id="{224615FC-4B38-34C7-4960-EACC7E9EF5D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5" name="Freeform 60">
              <a:extLst>
                <a:ext uri="{FF2B5EF4-FFF2-40B4-BE49-F238E27FC236}">
                  <a16:creationId xmlns:a16="http://schemas.microsoft.com/office/drawing/2014/main" id="{40182095-EA28-5F57-42F3-BEBC296E334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6" name="Freeform 61">
              <a:extLst>
                <a:ext uri="{FF2B5EF4-FFF2-40B4-BE49-F238E27FC236}">
                  <a16:creationId xmlns:a16="http://schemas.microsoft.com/office/drawing/2014/main" id="{8EEC5226-271B-6F2F-08BA-BE08E9AC9E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19CA9C2E-31DD-C211-A618-75DE4D59AA3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21512E56-0F58-3ED0-D112-7E492470E84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36694377-BD19-0E28-AAFB-B16A188E126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BF70F2ED-DBC0-14C6-8C93-D03C52F4185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EBEE308B-3692-5DFE-8288-B39B73C1B0C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3322EC-E6E1-7BF2-5777-AFFB40EB38D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36F64B84-3EF3-0336-E31D-1900D3F82A5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E2D95DE9-755B-BED6-D9DD-3D489710BAD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5B188953-81D8-F1D8-EAB1-B16EA465FE6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6" name="Freeform 16">
              <a:extLst>
                <a:ext uri="{FF2B5EF4-FFF2-40B4-BE49-F238E27FC236}">
                  <a16:creationId xmlns:a16="http://schemas.microsoft.com/office/drawing/2014/main" id="{E938D2A3-731D-14FA-5AC1-5A09FDFE5E6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7" name="Freeform 17">
              <a:extLst>
                <a:ext uri="{FF2B5EF4-FFF2-40B4-BE49-F238E27FC236}">
                  <a16:creationId xmlns:a16="http://schemas.microsoft.com/office/drawing/2014/main" id="{04868594-2E3C-8C17-DD06-B934D998A52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8" name="Freeform 21">
              <a:extLst>
                <a:ext uri="{FF2B5EF4-FFF2-40B4-BE49-F238E27FC236}">
                  <a16:creationId xmlns:a16="http://schemas.microsoft.com/office/drawing/2014/main" id="{8F391B06-6BF4-F09A-5029-827CC1AADE8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9" name="Freeform 25">
              <a:extLst>
                <a:ext uri="{FF2B5EF4-FFF2-40B4-BE49-F238E27FC236}">
                  <a16:creationId xmlns:a16="http://schemas.microsoft.com/office/drawing/2014/main" id="{EAE0753A-8C6C-0084-996F-F422326ABF6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0" name="Freeform 29">
              <a:extLst>
                <a:ext uri="{FF2B5EF4-FFF2-40B4-BE49-F238E27FC236}">
                  <a16:creationId xmlns:a16="http://schemas.microsoft.com/office/drawing/2014/main" id="{8A72E333-4D07-9E6C-3364-20E6BF0093F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764DCE3C-AC09-C5AA-A59F-AE7C060C1B1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6D40AE31-768A-4165-1541-77EFE893427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5A1DFF50-D38F-452D-335A-7BF11BCF4E3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28C71A38-CB27-194C-3BDB-8BEEA6343E1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CA22F211-AD8D-4D67-5D7D-A15A931B1C1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DA993201-E092-6CD3-16C5-9DC6E97E8B9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E8FEB319-1A2F-C2FB-8DB0-EB8AAECD409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E6733EDD-D8E3-F8ED-28F0-470C9144308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00651CA7-D575-19AD-8BE6-D2AFC892438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24CEB6EF-9F97-9FF6-BADB-368DF2EFC44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6BA13401-5E20-1A49-FA13-6B35B9FB251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60F36D79-6E7B-8D83-CC57-17A40BB7408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3" name="Freeform 44">
              <a:extLst>
                <a:ext uri="{FF2B5EF4-FFF2-40B4-BE49-F238E27FC236}">
                  <a16:creationId xmlns:a16="http://schemas.microsoft.com/office/drawing/2014/main" id="{6443D0D1-1A86-1A64-CDC3-B54F7364C1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4" name="Freeform 45">
              <a:extLst>
                <a:ext uri="{FF2B5EF4-FFF2-40B4-BE49-F238E27FC236}">
                  <a16:creationId xmlns:a16="http://schemas.microsoft.com/office/drawing/2014/main" id="{21074F2E-8AA1-99B0-4672-A80D4E365A0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5" name="Freeform 46">
              <a:extLst>
                <a:ext uri="{FF2B5EF4-FFF2-40B4-BE49-F238E27FC236}">
                  <a16:creationId xmlns:a16="http://schemas.microsoft.com/office/drawing/2014/main" id="{C18E176E-E7FA-F80E-312B-A3975B22F9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6" name="Freeform 47">
              <a:extLst>
                <a:ext uri="{FF2B5EF4-FFF2-40B4-BE49-F238E27FC236}">
                  <a16:creationId xmlns:a16="http://schemas.microsoft.com/office/drawing/2014/main" id="{8FA78FFC-1FF3-9F36-08EE-574B9EB062F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7" name="Freeform 48">
              <a:extLst>
                <a:ext uri="{FF2B5EF4-FFF2-40B4-BE49-F238E27FC236}">
                  <a16:creationId xmlns:a16="http://schemas.microsoft.com/office/drawing/2014/main" id="{6B1572ED-28DA-4E71-13F7-88E5F3B65F5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8" name="Freeform 49">
              <a:extLst>
                <a:ext uri="{FF2B5EF4-FFF2-40B4-BE49-F238E27FC236}">
                  <a16:creationId xmlns:a16="http://schemas.microsoft.com/office/drawing/2014/main" id="{ABA1E5A1-C5D3-9380-9F31-44BD200EC2C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9" name="Freeform 8">
              <a:extLst>
                <a:ext uri="{FF2B5EF4-FFF2-40B4-BE49-F238E27FC236}">
                  <a16:creationId xmlns:a16="http://schemas.microsoft.com/office/drawing/2014/main" id="{6F73BEA8-80FF-F02C-391B-D56508E3DCF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70" name="Freeform 106">
              <a:extLst>
                <a:ext uri="{FF2B5EF4-FFF2-40B4-BE49-F238E27FC236}">
                  <a16:creationId xmlns:a16="http://schemas.microsoft.com/office/drawing/2014/main" id="{DF39E377-C1C9-5119-972F-16E73733114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476AC089-DD2C-5DFB-C1F1-2F6A05F9C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64091" y="896112"/>
            <a:ext cx="6724202" cy="50657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7894" y="1084993"/>
            <a:ext cx="5064754" cy="2352356"/>
          </a:xfrm>
        </p:spPr>
        <p:txBody>
          <a:bodyPr anchor="ctr">
            <a:no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AA872EE9-FDFB-95A7-3547-DCAA0B51FE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69846" y="896112"/>
            <a:ext cx="4394245" cy="506577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45082B6-8A15-D00B-45F6-C5C1803E45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61643" y="3445698"/>
            <a:ext cx="3837256" cy="247281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sz="2400"/>
            </a:lvl1pPr>
            <a:lvl2pPr marL="228600" indent="0" algn="ctr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2pPr>
            <a:lvl3pPr marL="262890" indent="0" algn="ctr">
              <a:lnSpc>
                <a:spcPct val="100000"/>
              </a:lnSpc>
              <a:spcBef>
                <a:spcPts val="1000"/>
              </a:spcBef>
              <a:buNone/>
              <a:defRPr sz="1800"/>
            </a:lvl3pPr>
            <a:lvl4pPr marL="548640" indent="0" algn="ctr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/>
            </a:lvl4pPr>
            <a:lvl5pPr marL="548640" indent="0" algn="ctr">
              <a:lnSpc>
                <a:spcPct val="100000"/>
              </a:lnSpc>
              <a:spcBef>
                <a:spcPts val="1000"/>
              </a:spcBef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355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60D72EC-5163-8F82-E354-EE7F89F462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0 w 12188952"/>
              <a:gd name="connsiteY0" fmla="*/ 5221962 h 6858000"/>
              <a:gd name="connsiteX1" fmla="*/ 12188952 w 12188952"/>
              <a:gd name="connsiteY1" fmla="*/ 5221962 h 6858000"/>
              <a:gd name="connsiteX2" fmla="*/ 12188952 w 12188952"/>
              <a:gd name="connsiteY2" fmla="*/ 6858000 h 6858000"/>
              <a:gd name="connsiteX3" fmla="*/ 0 w 12188952"/>
              <a:gd name="connsiteY3" fmla="*/ 6858000 h 6858000"/>
              <a:gd name="connsiteX4" fmla="*/ 0 w 12188952"/>
              <a:gd name="connsiteY4" fmla="*/ 0 h 6858000"/>
              <a:gd name="connsiteX5" fmla="*/ 12188952 w 12188952"/>
              <a:gd name="connsiteY5" fmla="*/ 0 h 6858000"/>
              <a:gd name="connsiteX6" fmla="*/ 12188952 w 12188952"/>
              <a:gd name="connsiteY6" fmla="*/ 1633936 h 6858000"/>
              <a:gd name="connsiteX7" fmla="*/ 0 w 12188952"/>
              <a:gd name="connsiteY7" fmla="*/ 163393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5221962"/>
                </a:moveTo>
                <a:lnTo>
                  <a:pt x="12188952" y="5221962"/>
                </a:lnTo>
                <a:lnTo>
                  <a:pt x="12188952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1633936"/>
                </a:lnTo>
                <a:lnTo>
                  <a:pt x="0" y="163393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0957" y="1718642"/>
            <a:ext cx="10350086" cy="1581149"/>
          </a:xfrm>
        </p:spPr>
        <p:txBody>
          <a:bodyPr anchor="b">
            <a:no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953A642-F7CA-8E2B-4DE7-8BCF931CACC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20957" y="3558211"/>
            <a:ext cx="10350086" cy="166307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228600" indent="0" algn="ctr">
              <a:buFont typeface="Arial" panose="020B0604020202020204" pitchFamily="34" charset="0"/>
              <a:buNone/>
              <a:defRPr sz="2000"/>
            </a:lvl2pPr>
            <a:lvl3pPr marL="262890" indent="0" algn="ctr">
              <a:buNone/>
              <a:defRPr sz="1800"/>
            </a:lvl3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80396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+ picture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735DAE3-0E24-0A0A-A809-7253765BC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69271"/>
            <a:ext cx="12192000" cy="5116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0903B4B-F1A6-94A7-078A-B4C68C246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105189" y="-13857"/>
            <a:ext cx="1554888" cy="6859377"/>
            <a:chOff x="10105189" y="-13857"/>
            <a:chExt cx="1554888" cy="6859377"/>
          </a:xfrm>
        </p:grpSpPr>
        <p:sp>
          <p:nvSpPr>
            <p:cNvPr id="11" name="Freeform 43">
              <a:extLst>
                <a:ext uri="{FF2B5EF4-FFF2-40B4-BE49-F238E27FC236}">
                  <a16:creationId xmlns:a16="http://schemas.microsoft.com/office/drawing/2014/main" id="{AC98AFCA-7C91-7B19-CB80-F8350444329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4646" y="6343529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51">
              <a:extLst>
                <a:ext uri="{FF2B5EF4-FFF2-40B4-BE49-F238E27FC236}">
                  <a16:creationId xmlns:a16="http://schemas.microsoft.com/office/drawing/2014/main" id="{CB407C79-96ED-0BC2-46BF-3F886B79750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57615" y="6497945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52">
              <a:extLst>
                <a:ext uri="{FF2B5EF4-FFF2-40B4-BE49-F238E27FC236}">
                  <a16:creationId xmlns:a16="http://schemas.microsoft.com/office/drawing/2014/main" id="{2462403D-89DE-67CB-A647-2BCD9B1F52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54620" y="5945466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53">
              <a:extLst>
                <a:ext uri="{FF2B5EF4-FFF2-40B4-BE49-F238E27FC236}">
                  <a16:creationId xmlns:a16="http://schemas.microsoft.com/office/drawing/2014/main" id="{997116C1-F796-5F41-F35A-ADD7DC16E8D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56696" y="670403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54">
              <a:extLst>
                <a:ext uri="{FF2B5EF4-FFF2-40B4-BE49-F238E27FC236}">
                  <a16:creationId xmlns:a16="http://schemas.microsoft.com/office/drawing/2014/main" id="{71E7F9A0-168C-6426-C30D-3D623F4D143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31548" y="6097142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78">
              <a:extLst>
                <a:ext uri="{FF2B5EF4-FFF2-40B4-BE49-F238E27FC236}">
                  <a16:creationId xmlns:a16="http://schemas.microsoft.com/office/drawing/2014/main" id="{6B4A3BAC-E54A-A3B6-487A-5702AC78CD6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1926" y="6203957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79">
              <a:extLst>
                <a:ext uri="{FF2B5EF4-FFF2-40B4-BE49-F238E27FC236}">
                  <a16:creationId xmlns:a16="http://schemas.microsoft.com/office/drawing/2014/main" id="{7D2925F7-1816-0796-537B-B852C1D39A2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204298" y="643500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80">
              <a:extLst>
                <a:ext uri="{FF2B5EF4-FFF2-40B4-BE49-F238E27FC236}">
                  <a16:creationId xmlns:a16="http://schemas.microsoft.com/office/drawing/2014/main" id="{48ACB1E9-30D8-1021-C382-249D939F38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8957" y="6672797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84">
              <a:extLst>
                <a:ext uri="{FF2B5EF4-FFF2-40B4-BE49-F238E27FC236}">
                  <a16:creationId xmlns:a16="http://schemas.microsoft.com/office/drawing/2014/main" id="{85C35004-429A-4A73-0645-9E554094035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73416" y="5999371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06">
              <a:extLst>
                <a:ext uri="{FF2B5EF4-FFF2-40B4-BE49-F238E27FC236}">
                  <a16:creationId xmlns:a16="http://schemas.microsoft.com/office/drawing/2014/main" id="{9ACC5F1B-742F-8016-2904-34B43E0AAF2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19084" y="613174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08">
              <a:extLst>
                <a:ext uri="{FF2B5EF4-FFF2-40B4-BE49-F238E27FC236}">
                  <a16:creationId xmlns:a16="http://schemas.microsoft.com/office/drawing/2014/main" id="{B2BDA3AD-3D6E-8507-FFED-D3C2ECD16D1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16755" y="6681825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12">
              <a:extLst>
                <a:ext uri="{FF2B5EF4-FFF2-40B4-BE49-F238E27FC236}">
                  <a16:creationId xmlns:a16="http://schemas.microsoft.com/office/drawing/2014/main" id="{420B721A-01AB-EA84-32C3-29E13F3A826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07510" y="6392991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0">
              <a:extLst>
                <a:ext uri="{FF2B5EF4-FFF2-40B4-BE49-F238E27FC236}">
                  <a16:creationId xmlns:a16="http://schemas.microsoft.com/office/drawing/2014/main" id="{DB8DCF08-DF2E-9211-37CE-C6A335A50DA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651885" y="6069097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31">
              <a:extLst>
                <a:ext uri="{FF2B5EF4-FFF2-40B4-BE49-F238E27FC236}">
                  <a16:creationId xmlns:a16="http://schemas.microsoft.com/office/drawing/2014/main" id="{4C9BE349-ECC5-C8F9-A180-88327C426A8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665559" y="6540784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35">
              <a:extLst>
                <a:ext uri="{FF2B5EF4-FFF2-40B4-BE49-F238E27FC236}">
                  <a16:creationId xmlns:a16="http://schemas.microsoft.com/office/drawing/2014/main" id="{C2584340-9504-3A74-8DE7-DAB89AF9D35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652898" y="6311126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41">
              <a:extLst>
                <a:ext uri="{FF2B5EF4-FFF2-40B4-BE49-F238E27FC236}">
                  <a16:creationId xmlns:a16="http://schemas.microsoft.com/office/drawing/2014/main" id="{ACB31481-346C-7D4E-2B9E-2BB08261F3B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626608" y="6667071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9A7A6595-5BA0-C1DC-5336-02D992CADF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62341" y="6394037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AC191D5F-6C04-342D-5436-CBFEF06849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41934" y="6124863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5A48FF74-766E-1D48-BE27-37C5A45DA0F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23462" y="6639005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43">
              <a:extLst>
                <a:ext uri="{FF2B5EF4-FFF2-40B4-BE49-F238E27FC236}">
                  <a16:creationId xmlns:a16="http://schemas.microsoft.com/office/drawing/2014/main" id="{EC2C900A-ECB1-058A-4CF7-E309C3608AD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77488" y="6588213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51">
              <a:extLst>
                <a:ext uri="{FF2B5EF4-FFF2-40B4-BE49-F238E27FC236}">
                  <a16:creationId xmlns:a16="http://schemas.microsoft.com/office/drawing/2014/main" id="{9B333AF5-0804-0D5E-DC7F-49E62B28E3F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50457" y="6742629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52">
              <a:extLst>
                <a:ext uri="{FF2B5EF4-FFF2-40B4-BE49-F238E27FC236}">
                  <a16:creationId xmlns:a16="http://schemas.microsoft.com/office/drawing/2014/main" id="{C8BCCE8A-08C8-0951-210F-F1E3004DBF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47462" y="6178198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54">
              <a:extLst>
                <a:ext uri="{FF2B5EF4-FFF2-40B4-BE49-F238E27FC236}">
                  <a16:creationId xmlns:a16="http://schemas.microsoft.com/office/drawing/2014/main" id="{0447D30B-CDC3-A4A4-19A0-4203E4E79B8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24390" y="6341826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59">
              <a:extLst>
                <a:ext uri="{FF2B5EF4-FFF2-40B4-BE49-F238E27FC236}">
                  <a16:creationId xmlns:a16="http://schemas.microsoft.com/office/drawing/2014/main" id="{E1CEE16B-E9B2-FC7B-9DE4-D846EF2BF7C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75095" y="5993860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43">
              <a:extLst>
                <a:ext uri="{FF2B5EF4-FFF2-40B4-BE49-F238E27FC236}">
                  <a16:creationId xmlns:a16="http://schemas.microsoft.com/office/drawing/2014/main" id="{5F1288FF-642E-5CAD-945F-1DADD069BB2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97414" y="470376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51">
              <a:extLst>
                <a:ext uri="{FF2B5EF4-FFF2-40B4-BE49-F238E27FC236}">
                  <a16:creationId xmlns:a16="http://schemas.microsoft.com/office/drawing/2014/main" id="{6694FBEA-0303-B7AF-2759-3036553F0B0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03840" y="667329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52">
              <a:extLst>
                <a:ext uri="{FF2B5EF4-FFF2-40B4-BE49-F238E27FC236}">
                  <a16:creationId xmlns:a16="http://schemas.microsoft.com/office/drawing/2014/main" id="{03D1DD93-B546-2562-E146-1E9BC0B965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67388" y="60361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53">
              <a:extLst>
                <a:ext uri="{FF2B5EF4-FFF2-40B4-BE49-F238E27FC236}">
                  <a16:creationId xmlns:a16="http://schemas.microsoft.com/office/drawing/2014/main" id="{6AF8539D-3307-9A46-AE40-91D4184624D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58469" y="863565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54">
              <a:extLst>
                <a:ext uri="{FF2B5EF4-FFF2-40B4-BE49-F238E27FC236}">
                  <a16:creationId xmlns:a16="http://schemas.microsoft.com/office/drawing/2014/main" id="{9FDCABBD-3038-BAE5-2FC0-551D2A8E208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4316" y="223989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78">
              <a:extLst>
                <a:ext uri="{FF2B5EF4-FFF2-40B4-BE49-F238E27FC236}">
                  <a16:creationId xmlns:a16="http://schemas.microsoft.com/office/drawing/2014/main" id="{574CD38C-2BE8-C7A6-2C4C-CD9C08B4DDF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78114" y="330804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79">
              <a:extLst>
                <a:ext uri="{FF2B5EF4-FFF2-40B4-BE49-F238E27FC236}">
                  <a16:creationId xmlns:a16="http://schemas.microsoft.com/office/drawing/2014/main" id="{2023FBCB-E9D7-79A1-BDDA-F5113E189A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0486" y="56184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80">
              <a:extLst>
                <a:ext uri="{FF2B5EF4-FFF2-40B4-BE49-F238E27FC236}">
                  <a16:creationId xmlns:a16="http://schemas.microsoft.com/office/drawing/2014/main" id="{34590977-8506-92F9-ED59-F986B61CC34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85145" y="721953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84">
              <a:extLst>
                <a:ext uri="{FF2B5EF4-FFF2-40B4-BE49-F238E27FC236}">
                  <a16:creationId xmlns:a16="http://schemas.microsoft.com/office/drawing/2014/main" id="{79FEECE8-DEB8-08F4-8101-D3E62696D13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9604" y="126218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106">
              <a:extLst>
                <a:ext uri="{FF2B5EF4-FFF2-40B4-BE49-F238E27FC236}">
                  <a16:creationId xmlns:a16="http://schemas.microsoft.com/office/drawing/2014/main" id="{D3DDE981-C209-EA51-C6FB-3A73D49DDE8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05272" y="240659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108">
              <a:extLst>
                <a:ext uri="{FF2B5EF4-FFF2-40B4-BE49-F238E27FC236}">
                  <a16:creationId xmlns:a16="http://schemas.microsoft.com/office/drawing/2014/main" id="{86D1D9D1-2683-EF0A-DD8C-B670E7D7BE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02943" y="808672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110">
              <a:extLst>
                <a:ext uri="{FF2B5EF4-FFF2-40B4-BE49-F238E27FC236}">
                  <a16:creationId xmlns:a16="http://schemas.microsoft.com/office/drawing/2014/main" id="{0A6607D4-5BC5-9DE5-14BC-0CA5F64158E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882996" y="-7175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112">
              <a:extLst>
                <a:ext uri="{FF2B5EF4-FFF2-40B4-BE49-F238E27FC236}">
                  <a16:creationId xmlns:a16="http://schemas.microsoft.com/office/drawing/2014/main" id="{3E4F1E44-D528-0977-318B-FA999140A05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893698" y="519838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130">
              <a:extLst>
                <a:ext uri="{FF2B5EF4-FFF2-40B4-BE49-F238E27FC236}">
                  <a16:creationId xmlns:a16="http://schemas.microsoft.com/office/drawing/2014/main" id="{2B8A12D4-E8DF-3963-622D-0A5314FC2D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637929" y="112644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131">
              <a:extLst>
                <a:ext uri="{FF2B5EF4-FFF2-40B4-BE49-F238E27FC236}">
                  <a16:creationId xmlns:a16="http://schemas.microsoft.com/office/drawing/2014/main" id="{CE32AB4C-8495-DC06-6FBE-99D5102E1C1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651747" y="667631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135">
              <a:extLst>
                <a:ext uri="{FF2B5EF4-FFF2-40B4-BE49-F238E27FC236}">
                  <a16:creationId xmlns:a16="http://schemas.microsoft.com/office/drawing/2014/main" id="{FC06C8A4-44E2-FCC8-982E-CA47575E7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639086" y="437973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141">
              <a:extLst>
                <a:ext uri="{FF2B5EF4-FFF2-40B4-BE49-F238E27FC236}">
                  <a16:creationId xmlns:a16="http://schemas.microsoft.com/office/drawing/2014/main" id="{9FC51A95-1451-D91A-33C2-69EDF465D85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587436" y="840570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10">
              <a:extLst>
                <a:ext uri="{FF2B5EF4-FFF2-40B4-BE49-F238E27FC236}">
                  <a16:creationId xmlns:a16="http://schemas.microsoft.com/office/drawing/2014/main" id="{EC10FEDF-5C0F-8E0F-A223-71045552FB9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24494" y="51581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85F94D8E-5F9B-8C01-8A09-2B12B61207D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28424" y="565778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8081BAA2-81DE-18DC-ACD8-68C366FD1E8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31838" y="309035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22">
              <a:extLst>
                <a:ext uri="{FF2B5EF4-FFF2-40B4-BE49-F238E27FC236}">
                  <a16:creationId xmlns:a16="http://schemas.microsoft.com/office/drawing/2014/main" id="{54C829E6-8192-9A22-C0F4-ABB0EEBA1E2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3668" y="855426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23">
              <a:extLst>
                <a:ext uri="{FF2B5EF4-FFF2-40B4-BE49-F238E27FC236}">
                  <a16:creationId xmlns:a16="http://schemas.microsoft.com/office/drawing/2014/main" id="{5469357B-00F6-6DEE-B1DA-3CC6A6C9341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389545" y="810746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30">
              <a:extLst>
                <a:ext uri="{FF2B5EF4-FFF2-40B4-BE49-F238E27FC236}">
                  <a16:creationId xmlns:a16="http://schemas.microsoft.com/office/drawing/2014/main" id="{00D2E361-A546-79DE-7792-E9CC2E138B5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29579" y="1052065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43">
              <a:extLst>
                <a:ext uri="{FF2B5EF4-FFF2-40B4-BE49-F238E27FC236}">
                  <a16:creationId xmlns:a16="http://schemas.microsoft.com/office/drawing/2014/main" id="{44A97E25-2EF9-F7C9-8FA6-8DEC12AB603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43571" y="75995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51">
              <a:extLst>
                <a:ext uri="{FF2B5EF4-FFF2-40B4-BE49-F238E27FC236}">
                  <a16:creationId xmlns:a16="http://schemas.microsoft.com/office/drawing/2014/main" id="{F63B6B5D-7799-E33D-309E-DB26C44F40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16540" y="91437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52">
              <a:extLst>
                <a:ext uri="{FF2B5EF4-FFF2-40B4-BE49-F238E27FC236}">
                  <a16:creationId xmlns:a16="http://schemas.microsoft.com/office/drawing/2014/main" id="{032A3A46-63F7-56B9-F11F-72C7BF7AE64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13545" y="34993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Freeform 54">
              <a:extLst>
                <a:ext uri="{FF2B5EF4-FFF2-40B4-BE49-F238E27FC236}">
                  <a16:creationId xmlns:a16="http://schemas.microsoft.com/office/drawing/2014/main" id="{7E7331E6-754B-7B85-A4B8-69AF5658AF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090473" y="51356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Freeform 59">
              <a:extLst>
                <a:ext uri="{FF2B5EF4-FFF2-40B4-BE49-F238E27FC236}">
                  <a16:creationId xmlns:a16="http://schemas.microsoft.com/office/drawing/2014/main" id="{843B4187-D6A1-25B4-C80D-ED0FBC6CD4A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094459" y="118508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1432" y="1003156"/>
            <a:ext cx="6603272" cy="1572356"/>
          </a:xfrm>
        </p:spPr>
        <p:txBody>
          <a:bodyPr anchor="ctr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C013AD6-0EF3-2B25-DDBD-2DF706123A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6825" y="-5838"/>
            <a:ext cx="3700058" cy="68638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520512" y="2884095"/>
            <a:ext cx="6603272" cy="2803135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spcAft>
                <a:spcPts val="1000"/>
              </a:spcAft>
              <a:defRPr sz="1600"/>
            </a:lvl2pPr>
            <a:lvl3pPr>
              <a:spcAft>
                <a:spcPts val="1000"/>
              </a:spcAft>
              <a:defRPr sz="1400"/>
            </a:lvl3pPr>
            <a:lvl4pPr>
              <a:spcAft>
                <a:spcPts val="1000"/>
              </a:spcAft>
              <a:defRPr sz="1200"/>
            </a:lvl4pPr>
            <a:lvl5pPr>
              <a:spcAft>
                <a:spcPts val="1000"/>
              </a:spcAft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30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A524BA3-05A5-6B79-0847-47B9200CA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4A96F87-C96C-5C77-5F19-7E7718B182C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A72435CD-AEF9-2E9D-2CB8-C32EF59C925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EE245742-CACD-E9FD-847C-368F946EFB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32BB9EC6-01D5-DED4-4BCB-E6E51D3B98B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DE36C030-58F1-1888-1D47-945FCC95846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466FDC08-12F1-2CB3-55E5-4223F1217DD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5E48192E-A210-10FC-64F0-87C12AD695C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A4D29756-7DDD-363E-DDBA-29F32449370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977AA206-7B0D-630E-2C5B-9550571F990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578E452-C96A-4AD6-03EF-7436CFB85BC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C438EC8D-F884-2CCB-C0B8-F1DFF293343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BA1C17DB-42EF-C725-6164-123558E5FD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06750BBF-690D-5F90-5163-18063ADC255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89906FC3-98D6-7517-878A-5C26150B3F6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75F49575-E7DD-AE0C-5DF7-E0C7318676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709045A5-2F7F-92CC-97B8-410B6D7E4D6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703C71CC-B46F-7BBE-90EA-2001D8AD547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4C944EE-3B01-2182-831C-BAFA820EA3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727646B3-834E-594A-5B4B-B217CB5CC95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4098E858-E702-BCEE-34E1-4FB7FCC0384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1D73C9C0-AEBB-4212-2317-04A443DE6CC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7A9ADFE8-600D-EC70-1526-70D43721D47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47093F4D-746D-B229-71F1-BBBD2A412DE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E79385DE-E8DC-D3BD-8F48-2B0EC4A7A4F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ADB21756-515B-FDA0-F289-99C5BA0AC20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3CA68471-EC31-03E2-FABA-89DF61C9542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4C6DCACC-784C-B8E8-8898-8A3054F7BB1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5142D3E8-23FC-2DE1-4133-445F85F8586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34331B7-F09D-F2F0-D7E6-0EB8C688F7F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305070D6-F045-EA4D-B977-990FA5AD80A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9A4AB825-6845-E0D4-F157-1B948E19375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1DC24A75-0693-795A-17CD-2BC189B01B0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7623FAB8-FD45-2810-775A-D5F12B0C597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AFB53E66-FB09-7C3D-5E42-BA4B99CBF4D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C0748BCE-826C-3D38-4EA4-53C9E7ECCA7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3088280-5A11-FEE1-C425-5F9B9138566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7C801BDC-004A-68E7-856A-D681506B773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0BDA8CC8-E51E-5BF7-CBC2-B60291A802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3B0B61F7-5A35-A15E-6E4B-6D6A298FFA5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81D6A465-F994-20E5-49E8-175597AD68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D75A0419-EF75-A155-9681-652E6B346EA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45DD044E-FBD8-59A7-C0A4-1B4C0C42510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ED7D8618-6C65-EAFD-D6C9-9BDCFD912A6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80EC0767-4417-DE89-BD3D-00D457589FC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9ECD19A6-4F3F-15B6-5735-411CA65BA36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812AA157-A92D-EA70-8BFE-88D61D0C1E1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6B31E4CC-E710-8892-2E71-34DC876F651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85E5200A-6950-CF88-4242-8FD3D625DEA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CA54D161-9EF8-78DF-1B0A-4766817848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C64272B3-20CB-3F91-8A8F-595CFB252B0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4E27BC89-3702-B5D8-FF7A-2A9DC0C0EC1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83653270-5B66-5986-EFCD-119B007A9B5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F3BF5718-BDC9-840C-4E9A-1D89A5934AD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C228B2C6-09B9-0197-99EA-39EC047DF7B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57C6648C-C0B4-BD17-D230-91DE452DAB1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9AC9B6FA-998F-B567-2F39-781F57ACA70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2B138FE-612F-3B50-AB2F-C13E6E2A875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15BFB4DC-9436-41B5-985C-4FD2B3C87B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90" y="2097741"/>
            <a:ext cx="12175432" cy="38918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8571" y="110363"/>
            <a:ext cx="9827589" cy="1731935"/>
          </a:xfrm>
        </p:spPr>
        <p:txBody>
          <a:bodyPr anchor="b"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73497" y="2218158"/>
            <a:ext cx="5313294" cy="3659681"/>
          </a:xfrm>
        </p:spPr>
        <p:txBody>
          <a:bodyPr anchor="t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0"/>
            </a:lvl1pPr>
            <a:lvl2pPr marL="228600" indent="0">
              <a:buFont typeface="Arial" panose="020B0604020202020204" pitchFamily="34" charset="0"/>
              <a:buNone/>
              <a:defRPr sz="1600" b="0"/>
            </a:lvl2pPr>
            <a:lvl3pPr marL="320040" indent="0">
              <a:buNone/>
              <a:defRPr sz="1400" b="0"/>
            </a:lvl3pPr>
            <a:lvl4pPr marL="411480" indent="0">
              <a:buFont typeface="Arial" panose="020B0604020202020204" pitchFamily="34" charset="0"/>
              <a:buNone/>
              <a:defRPr sz="1200" b="0"/>
            </a:lvl4pPr>
            <a:lvl5pPr marL="502920" indent="0">
              <a:buNone/>
              <a:defRPr sz="1200" b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0" name="Picture Placeholder 69">
            <a:extLst>
              <a:ext uri="{FF2B5EF4-FFF2-40B4-BE49-F238E27FC236}">
                <a16:creationId xmlns:a16="http://schemas.microsoft.com/office/drawing/2014/main" id="{24D174D5-B023-EB99-E21B-7FA9DAEF3D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83363" y="2097088"/>
            <a:ext cx="5608637" cy="38925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1" name="Footer Placeholder 4">
            <a:extLst>
              <a:ext uri="{FF2B5EF4-FFF2-40B4-BE49-F238E27FC236}">
                <a16:creationId xmlns:a16="http://schemas.microsoft.com/office/drawing/2014/main" id="{91D8018E-34BF-1295-2ACF-0C4D08DF7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754871" y="2093199"/>
            <a:ext cx="4157472" cy="41608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769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7352414-3211-CEB2-31A1-11097989D4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934" y="723900"/>
            <a:ext cx="3503757" cy="531641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BA26D20-54E1-2490-0D75-F08BCB7D3BF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582232" y="2053087"/>
            <a:ext cx="5903332" cy="3987230"/>
          </a:xfrm>
        </p:spPr>
        <p:txBody>
          <a:bodyPr anchor="t"/>
          <a:lstStyle>
            <a:lvl1pPr marL="0" indent="0">
              <a:buNone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00E6515-DDBF-35F4-5C9E-FF113FD16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274074"/>
            <a:ext cx="672354" cy="58392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8A376F-AF56-AABE-DFA3-DE5A8C899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695467" y="723900"/>
            <a:ext cx="5790599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DE9D420-BBEC-E7C6-7E76-FB9791C71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699342" y="6136928"/>
            <a:ext cx="57867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644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B619225-574D-B275-93E3-69EB72E09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A1F82B6A-E111-4B34-A381-71AEBC37E35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0D750F89-AB09-7CC8-398A-7C5CDFCF884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952FED4C-0B03-6CAD-B3F7-E1836F96660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FAB6AA70-C152-FAB0-7206-2FC3E1360AA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6E87073F-3BBB-04CB-9605-90CA8D4AB8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13187B80-D659-8461-CFD3-E086080025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05FA98FC-9F36-B2B9-402B-4F3ED1DF939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1F11D677-6EFB-7B48-8329-4B3AC7F5F65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B146F80B-24CF-20A0-C9AC-95220BDEE99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BBF16392-7480-37E0-BAE2-C45DDA2B91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4242D354-0BA0-DF0E-FAC0-7AF40C92A70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21FFC17D-02B4-2998-A7AC-B45317C4BF4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56A609F3-3D03-E76A-06C3-A139937C64A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52C218ED-0C62-5CD5-2ED7-48B99A2D6FC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DE089F3A-55C4-F965-810A-73011FD324C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E298A4E5-198B-49FD-0D4D-AFB7048E77A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87D2433E-0FBC-2DBB-472F-2295341135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CEB4F944-25CF-2C67-5BDB-3E2187DEB6C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EAE9DC3F-F7A9-C4B6-6EA2-FE1C411246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4688CAC8-1ABE-DE2F-1983-0EEC84CC261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0F02308F-B5BB-BB57-4CD6-459FA204C04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55A07BA7-32C9-98F2-423F-27726A4037F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F930AE1B-9901-E7DF-5D8B-FC2B921C753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B37ABBC0-CF43-39F7-8C25-87734EA0DA1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86BCA5E1-7756-D13F-8646-51BEAD1F34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9BC204F9-47A7-2963-47ED-982A084B26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FA168D96-E948-CABF-903B-E1F47241FEB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D30FBFFA-0EBF-6036-7363-AC0B205EBFB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55194D32-4021-F879-572D-24FF8E8ABA7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36A83BE-05C4-506B-2ABD-7C7361EAE87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A584FE0E-3875-4EF9-73EB-2C0802243A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2F4224C-32DB-04FC-618C-26789D0B975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F30FA418-ABB2-2D07-1CBA-C18B78B7E9E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61FAA570-8026-100F-D0CA-F427E0C6327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D887AE64-23FB-5974-5A14-D574E1C9627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5B6F3980-8F45-EB27-9D1E-2B08865E9D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BFE95380-F304-45BA-2DE6-52BF960CD3E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702333B8-9354-B534-C71B-1CDE834B4F1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638646FC-DE16-E1B1-54B1-954C8504ED6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5687AFBB-F511-77AC-8688-C6DC628BF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AABB6AEE-6786-3DF6-DA75-8B0E8E180AC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010D21E0-497F-4CA2-E187-F8AA942CB28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13C32190-395D-6325-5E60-279D2B993D0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17794D65-809A-3EE4-40D5-C30F54AD0D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08A4C8E5-B310-BFA5-AF1A-1E93660702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88E47FAC-8638-644F-4AA4-14BAA7F2F47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B34A044D-71DC-C161-E992-85977AE4E6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DBC4C683-AF23-D091-3339-E5E80EAFCC3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177346D2-7A10-B152-430F-7692A7EDB4F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7D426D56-D233-DC06-76C7-883977A79AF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CE8D845B-5256-5130-9EDF-0FCEB180378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92AFAD39-3440-2281-B74A-0B6FE479DA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A256F438-9F44-9A3E-91BF-BF1B66B8A05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B26F1AC1-E657-D21D-FDB9-9CB0956102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DAE37514-0515-B1EA-3F9B-44A2FBF4C2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4D67B33E-CA8A-C3B1-2141-4C85E0CD1EA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97069B2B-9716-03B6-AF81-8EE4BCB6E27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9574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668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728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598679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204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369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833905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535039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583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9" r:id="rId16"/>
    <p:sldLayoutId id="2147483692" r:id="rId17"/>
    <p:sldLayoutId id="2147483696" r:id="rId18"/>
    <p:sldLayoutId id="2147483697" r:id="rId19"/>
  </p:sldLayoutIdLst>
  <p:hf sldNum="0"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99" descr="Photo of a beach with a paddleboarder in the background&#10;">
            <a:extLst>
              <a:ext uri="{FF2B5EF4-FFF2-40B4-BE49-F238E27FC236}">
                <a16:creationId xmlns:a16="http://schemas.microsoft.com/office/drawing/2014/main" id="{EC0D392E-82AA-A0FB-17D0-03C09761DA6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7802" b="7802"/>
          <a:stretch/>
        </p:blipFill>
        <p:spPr/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5224AF3-8A06-5D1E-F762-4E225CD644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3041" y="3001753"/>
            <a:ext cx="7883117" cy="85449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Never Say Die When it Comes to Taking Care of Business</a:t>
            </a:r>
            <a:br>
              <a:rPr lang="en-US" dirty="0"/>
            </a:br>
            <a:br>
              <a:rPr lang="en-US" sz="2700" dirty="0"/>
            </a:br>
            <a:r>
              <a:rPr lang="en-US" sz="2700" dirty="0"/>
              <a:t>Presented by</a:t>
            </a:r>
            <a:br>
              <a:rPr lang="en-US" sz="2700" dirty="0"/>
            </a:br>
            <a:r>
              <a:rPr lang="en-US" sz="2700" dirty="0"/>
              <a:t>Kella Helyer, FAD, WOU</a:t>
            </a:r>
            <a:br>
              <a:rPr lang="en-US" sz="2700" dirty="0"/>
            </a:br>
            <a:r>
              <a:rPr lang="en-US" sz="2700" dirty="0"/>
              <a:t>Jennifer Birt, Asst. DFA, WOU</a:t>
            </a:r>
            <a:br>
              <a:rPr lang="en-US" sz="2700" dirty="0"/>
            </a:br>
            <a:r>
              <a:rPr lang="en-US" sz="2700" dirty="0"/>
              <a:t>Thursday, January 29, 2026</a:t>
            </a:r>
            <a:br>
              <a:rPr lang="en-US" sz="2700" dirty="0"/>
            </a:br>
            <a:r>
              <a:rPr lang="en-US" sz="2700" dirty="0"/>
              <a:t>10:30-11:20 AM in the Gallery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731500-3DA0-AB8A-BBE9-26B4D8A2BC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6135" y="3264369"/>
            <a:ext cx="1981695" cy="180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99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8BEF5F-00BC-5BA7-C0E2-94A5C1FC0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934" y="723900"/>
            <a:ext cx="11025818" cy="583927"/>
          </a:xfrm>
        </p:spPr>
        <p:txBody>
          <a:bodyPr>
            <a:normAutofit fontScale="90000"/>
          </a:bodyPr>
          <a:lstStyle/>
          <a:p>
            <a:r>
              <a:rPr lang="en-US" dirty="0"/>
              <a:t>About us – Presenters </a:t>
            </a:r>
            <a:br>
              <a:rPr lang="en-US" dirty="0"/>
            </a:br>
            <a:r>
              <a:rPr lang="en-US" dirty="0"/>
              <a:t>From the financial aid office at Western Oregon University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7243AA-A570-5533-577C-6CF74FAD07D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0" y="2181529"/>
            <a:ext cx="4435540" cy="3987230"/>
          </a:xfrm>
        </p:spPr>
        <p:txBody>
          <a:bodyPr/>
          <a:lstStyle/>
          <a:p>
            <a:r>
              <a:rPr lang="en-US" dirty="0"/>
              <a:t>Jennifer Birt, Assistant Director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128192-0728-892D-258C-A8F14C65D6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06563A9-5A41-E546-5140-B583777536EF}"/>
              </a:ext>
            </a:extLst>
          </p:cNvPr>
          <p:cNvSpPr txBox="1">
            <a:spLocks/>
          </p:cNvSpPr>
          <p:nvPr/>
        </p:nvSpPr>
        <p:spPr>
          <a:xfrm>
            <a:off x="1933068" y="2225959"/>
            <a:ext cx="5903332" cy="39872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Kella Helyer, Director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148DA6-C247-72EB-63E8-E0920F4AD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842" y="2638204"/>
            <a:ext cx="3153215" cy="31627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05935D-B193-5E1D-697D-806F858986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7562" y="2713202"/>
            <a:ext cx="4074158" cy="308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817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8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4080BC15-6F3E-4EDC-BB73-20706F743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C2181D-911C-1343-7267-E35AC86C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326" y="1105647"/>
            <a:ext cx="3782139" cy="36217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Agenda</a:t>
            </a:r>
          </a:p>
        </p:txBody>
      </p:sp>
      <p:grpSp>
        <p:nvGrpSpPr>
          <p:cNvPr id="629" name="Group 628">
            <a:extLst>
              <a:ext uri="{FF2B5EF4-FFF2-40B4-BE49-F238E27FC236}">
                <a16:creationId xmlns:a16="http://schemas.microsoft.com/office/drawing/2014/main" id="{4C8A8758-6178-4720-BC90-28C23033F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5813314"/>
            <a:ext cx="12192031" cy="653700"/>
            <a:chOff x="0" y="5833367"/>
            <a:chExt cx="12243348" cy="653700"/>
          </a:xfrm>
        </p:grpSpPr>
        <p:sp>
          <p:nvSpPr>
            <p:cNvPr id="71" name="Freeform 6">
              <a:extLst>
                <a:ext uri="{FF2B5EF4-FFF2-40B4-BE49-F238E27FC236}">
                  <a16:creationId xmlns:a16="http://schemas.microsoft.com/office/drawing/2014/main" id="{19D4861C-7907-48BF-84E7-96C0E098D4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32866" y="6266740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0" name="Freeform 105">
              <a:extLst>
                <a:ext uri="{FF2B5EF4-FFF2-40B4-BE49-F238E27FC236}">
                  <a16:creationId xmlns:a16="http://schemas.microsoft.com/office/drawing/2014/main" id="{24690199-C217-4DCB-9B31-1A45649B0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58428" y="5838556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6">
              <a:extLst>
                <a:ext uri="{FF2B5EF4-FFF2-40B4-BE49-F238E27FC236}">
                  <a16:creationId xmlns:a16="http://schemas.microsoft.com/office/drawing/2014/main" id="{800D5F55-AC8B-4C26-ABB0-D8D609EC4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0691" y="584998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1" name="Freeform 107">
              <a:extLst>
                <a:ext uri="{FF2B5EF4-FFF2-40B4-BE49-F238E27FC236}">
                  <a16:creationId xmlns:a16="http://schemas.microsoft.com/office/drawing/2014/main" id="{77F70717-3071-4962-8A7C-F9A58151C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98566" y="5926683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08">
              <a:extLst>
                <a:ext uri="{FF2B5EF4-FFF2-40B4-BE49-F238E27FC236}">
                  <a16:creationId xmlns:a16="http://schemas.microsoft.com/office/drawing/2014/main" id="{E16B2E5A-8EC8-4C56-AB77-380486FDF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3918" y="5862220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2" name="Freeform 109">
              <a:extLst>
                <a:ext uri="{FF2B5EF4-FFF2-40B4-BE49-F238E27FC236}">
                  <a16:creationId xmlns:a16="http://schemas.microsoft.com/office/drawing/2014/main" id="{CABAB4BD-890F-4563-A5CA-536788B1E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5993" y="5865486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10">
              <a:extLst>
                <a:ext uri="{FF2B5EF4-FFF2-40B4-BE49-F238E27FC236}">
                  <a16:creationId xmlns:a16="http://schemas.microsoft.com/office/drawing/2014/main" id="{05F36030-F60E-436E-81FE-74DD0776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4969" y="5867234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3" name="Freeform 111">
              <a:extLst>
                <a:ext uri="{FF2B5EF4-FFF2-40B4-BE49-F238E27FC236}">
                  <a16:creationId xmlns:a16="http://schemas.microsoft.com/office/drawing/2014/main" id="{C87A69CB-2620-4628-9781-88BD40636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7232" y="5877726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4" name="Freeform 112">
              <a:extLst>
                <a:ext uri="{FF2B5EF4-FFF2-40B4-BE49-F238E27FC236}">
                  <a16:creationId xmlns:a16="http://schemas.microsoft.com/office/drawing/2014/main" id="{2DF0B83D-C899-44CA-9B54-A9C57E8EB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45291" y="5833367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" name="Freeform 122">
              <a:extLst>
                <a:ext uri="{FF2B5EF4-FFF2-40B4-BE49-F238E27FC236}">
                  <a16:creationId xmlns:a16="http://schemas.microsoft.com/office/drawing/2014/main" id="{0ED49C08-BE23-43F9-A421-6CD45C7808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572383" y="6167445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" name="Freeform 123">
              <a:extLst>
                <a:ext uri="{FF2B5EF4-FFF2-40B4-BE49-F238E27FC236}">
                  <a16:creationId xmlns:a16="http://schemas.microsoft.com/office/drawing/2014/main" id="{24F4B005-B785-4A57-9E5A-82D85F00D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25" y="6136843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" name="Freeform 130">
              <a:extLst>
                <a:ext uri="{FF2B5EF4-FFF2-40B4-BE49-F238E27FC236}">
                  <a16:creationId xmlns:a16="http://schemas.microsoft.com/office/drawing/2014/main" id="{196ED9B6-969E-4AC4-ACD0-95A421BAB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67876" y="6133686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8" name="Freeform 131">
              <a:extLst>
                <a:ext uri="{FF2B5EF4-FFF2-40B4-BE49-F238E27FC236}">
                  <a16:creationId xmlns:a16="http://schemas.microsoft.com/office/drawing/2014/main" id="{496BF3B0-761A-4454-BE3C-86B4675DC0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3018" y="6164589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9" name="Freeform 132">
              <a:extLst>
                <a:ext uri="{FF2B5EF4-FFF2-40B4-BE49-F238E27FC236}">
                  <a16:creationId xmlns:a16="http://schemas.microsoft.com/office/drawing/2014/main" id="{F16259CF-A0BC-4673-91C7-A7D3CDF7C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80494" y="6206007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0" name="Freeform 134">
              <a:extLst>
                <a:ext uri="{FF2B5EF4-FFF2-40B4-BE49-F238E27FC236}">
                  <a16:creationId xmlns:a16="http://schemas.microsoft.com/office/drawing/2014/main" id="{B09A934A-4464-4C9B-ACAD-9128E0B615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76791" y="6211976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1" name="Freeform 135">
              <a:extLst>
                <a:ext uri="{FF2B5EF4-FFF2-40B4-BE49-F238E27FC236}">
                  <a16:creationId xmlns:a16="http://schemas.microsoft.com/office/drawing/2014/main" id="{2E9B2055-E384-472D-91D3-74775CDA16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8831" y="6118074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2" name="Freeform 141">
              <a:extLst>
                <a:ext uri="{FF2B5EF4-FFF2-40B4-BE49-F238E27FC236}">
                  <a16:creationId xmlns:a16="http://schemas.microsoft.com/office/drawing/2014/main" id="{B519F0F1-B284-44D5-91E9-5018219AF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77721" y="6192483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3" name="Freeform 91">
              <a:extLst>
                <a:ext uri="{FF2B5EF4-FFF2-40B4-BE49-F238E27FC236}">
                  <a16:creationId xmlns:a16="http://schemas.microsoft.com/office/drawing/2014/main" id="{8379C6B3-49BE-4333-B322-AF02BBB41C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99219" y="5925439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4" name="Freeform 92">
              <a:extLst>
                <a:ext uri="{FF2B5EF4-FFF2-40B4-BE49-F238E27FC236}">
                  <a16:creationId xmlns:a16="http://schemas.microsoft.com/office/drawing/2014/main" id="{9E870E95-FCD6-4158-861A-5CEC896F5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43340" y="5862219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" name="Freeform 93">
              <a:extLst>
                <a:ext uri="{FF2B5EF4-FFF2-40B4-BE49-F238E27FC236}">
                  <a16:creationId xmlns:a16="http://schemas.microsoft.com/office/drawing/2014/main" id="{CD22207C-B504-40B2-A1EB-2DC9B8162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25078" y="5884777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6" name="Freeform 94">
              <a:extLst>
                <a:ext uri="{FF2B5EF4-FFF2-40B4-BE49-F238E27FC236}">
                  <a16:creationId xmlns:a16="http://schemas.microsoft.com/office/drawing/2014/main" id="{E317ADBB-3E4F-42D2-B7F2-A15924AD5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55785" y="5970867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7" name="Freeform 95">
              <a:extLst>
                <a:ext uri="{FF2B5EF4-FFF2-40B4-BE49-F238E27FC236}">
                  <a16:creationId xmlns:a16="http://schemas.microsoft.com/office/drawing/2014/main" id="{6D7188E6-F4DA-4486-938D-F45FE01A2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38154" y="591497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8" name="Freeform 96">
              <a:extLst>
                <a:ext uri="{FF2B5EF4-FFF2-40B4-BE49-F238E27FC236}">
                  <a16:creationId xmlns:a16="http://schemas.microsoft.com/office/drawing/2014/main" id="{0FBC38BC-DE18-4960-A9D4-F24C6F60C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556561" y="5921498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9" name="Freeform 97">
              <a:extLst>
                <a:ext uri="{FF2B5EF4-FFF2-40B4-BE49-F238E27FC236}">
                  <a16:creationId xmlns:a16="http://schemas.microsoft.com/office/drawing/2014/main" id="{1F8EFF99-76BF-4F9B-ADAA-B8D310153B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50229" y="5923946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0" name="Freeform 98">
              <a:extLst>
                <a:ext uri="{FF2B5EF4-FFF2-40B4-BE49-F238E27FC236}">
                  <a16:creationId xmlns:a16="http://schemas.microsoft.com/office/drawing/2014/main" id="{76909582-A285-4EA4-AE72-9DBF0D5659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31821" y="5923946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1" name="Freeform 99">
              <a:extLst>
                <a:ext uri="{FF2B5EF4-FFF2-40B4-BE49-F238E27FC236}">
                  <a16:creationId xmlns:a16="http://schemas.microsoft.com/office/drawing/2014/main" id="{700BC7B2-0C3D-459F-92C1-3605AA3F0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425006" y="5923944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2" name="Freeform 100">
              <a:extLst>
                <a:ext uri="{FF2B5EF4-FFF2-40B4-BE49-F238E27FC236}">
                  <a16:creationId xmlns:a16="http://schemas.microsoft.com/office/drawing/2014/main" id="{D3C4B45C-266A-45BF-98FA-CA5409C46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877354" y="5923945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3" name="Freeform 101">
              <a:extLst>
                <a:ext uri="{FF2B5EF4-FFF2-40B4-BE49-F238E27FC236}">
                  <a16:creationId xmlns:a16="http://schemas.microsoft.com/office/drawing/2014/main" id="{C72C1CB8-8213-4EE7-AFFF-B0A74E7A7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74567" y="5930475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" name="Freeform 102">
              <a:extLst>
                <a:ext uri="{FF2B5EF4-FFF2-40B4-BE49-F238E27FC236}">
                  <a16:creationId xmlns:a16="http://schemas.microsoft.com/office/drawing/2014/main" id="{2FF32C41-49E2-459E-9AC4-64269039B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34759" y="5933787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" name="Freeform 103">
              <a:extLst>
                <a:ext uri="{FF2B5EF4-FFF2-40B4-BE49-F238E27FC236}">
                  <a16:creationId xmlns:a16="http://schemas.microsoft.com/office/drawing/2014/main" id="{06B5D5F0-EA51-440D-81A0-FE60CCFBA9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14652" y="5939450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" name="Freeform 104">
              <a:extLst>
                <a:ext uri="{FF2B5EF4-FFF2-40B4-BE49-F238E27FC236}">
                  <a16:creationId xmlns:a16="http://schemas.microsoft.com/office/drawing/2014/main" id="{6E01758F-8AEC-4155-B791-2A8CB8A48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63918" y="5939450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" name="Freeform 113">
              <a:extLst>
                <a:ext uri="{FF2B5EF4-FFF2-40B4-BE49-F238E27FC236}">
                  <a16:creationId xmlns:a16="http://schemas.microsoft.com/office/drawing/2014/main" id="{626F1B89-B88E-4CE3-90BF-3704BAF48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52139" y="5985147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" name="Freeform 114">
              <a:extLst>
                <a:ext uri="{FF2B5EF4-FFF2-40B4-BE49-F238E27FC236}">
                  <a16:creationId xmlns:a16="http://schemas.microsoft.com/office/drawing/2014/main" id="{BC872037-D6F5-4CE7-A090-32A977A79F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618593" y="5985147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" name="Freeform 115">
              <a:extLst>
                <a:ext uri="{FF2B5EF4-FFF2-40B4-BE49-F238E27FC236}">
                  <a16:creationId xmlns:a16="http://schemas.microsoft.com/office/drawing/2014/main" id="{A620CFBF-D373-4BA6-BE41-62B50B9457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81447" y="5990860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" name="Freeform 117">
              <a:extLst>
                <a:ext uri="{FF2B5EF4-FFF2-40B4-BE49-F238E27FC236}">
                  <a16:creationId xmlns:a16="http://schemas.microsoft.com/office/drawing/2014/main" id="{B7CA6C2F-61C2-486F-B691-E8EB4BA27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76684" y="6003101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" name="Freeform 118">
              <a:extLst>
                <a:ext uri="{FF2B5EF4-FFF2-40B4-BE49-F238E27FC236}">
                  <a16:creationId xmlns:a16="http://schemas.microsoft.com/office/drawing/2014/main" id="{A0073675-5E26-428E-A2F7-2A952D31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537628" y="6006364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" name="Freeform 119">
              <a:extLst>
                <a:ext uri="{FF2B5EF4-FFF2-40B4-BE49-F238E27FC236}">
                  <a16:creationId xmlns:a16="http://schemas.microsoft.com/office/drawing/2014/main" id="{92F171FA-0CB2-4F4C-A2F3-1B7B6B028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54193" y="5947089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" name="Freeform 120">
              <a:extLst>
                <a:ext uri="{FF2B5EF4-FFF2-40B4-BE49-F238E27FC236}">
                  <a16:creationId xmlns:a16="http://schemas.microsoft.com/office/drawing/2014/main" id="{ED29B115-F34D-4E41-A4A2-C0CE41C697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822857" y="6249048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" name="Freeform 121">
              <a:extLst>
                <a:ext uri="{FF2B5EF4-FFF2-40B4-BE49-F238E27FC236}">
                  <a16:creationId xmlns:a16="http://schemas.microsoft.com/office/drawing/2014/main" id="{106009C3-0971-47AF-8BD9-2EC8A6A4B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537067" y="6260039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" name="Freeform 125">
              <a:extLst>
                <a:ext uri="{FF2B5EF4-FFF2-40B4-BE49-F238E27FC236}">
                  <a16:creationId xmlns:a16="http://schemas.microsoft.com/office/drawing/2014/main" id="{CB010BB8-6FD4-498C-994D-53C8DC749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14022" y="6238145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" name="Freeform 126">
              <a:extLst>
                <a:ext uri="{FF2B5EF4-FFF2-40B4-BE49-F238E27FC236}">
                  <a16:creationId xmlns:a16="http://schemas.microsoft.com/office/drawing/2014/main" id="{B8F74E45-2803-4A11-9333-3639A1C2F2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50834" y="6249979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7" name="Freeform 127">
              <a:extLst>
                <a:ext uri="{FF2B5EF4-FFF2-40B4-BE49-F238E27FC236}">
                  <a16:creationId xmlns:a16="http://schemas.microsoft.com/office/drawing/2014/main" id="{AEF03EB9-6D77-4E55-BCF2-4402550D39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25618" y="6249978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8" name="Freeform 128">
              <a:extLst>
                <a:ext uri="{FF2B5EF4-FFF2-40B4-BE49-F238E27FC236}">
                  <a16:creationId xmlns:a16="http://schemas.microsoft.com/office/drawing/2014/main" id="{217D616F-FDFA-439E-8B09-E55F8234B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752808" y="6253241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9" name="Freeform 129">
              <a:extLst>
                <a:ext uri="{FF2B5EF4-FFF2-40B4-BE49-F238E27FC236}">
                  <a16:creationId xmlns:a16="http://schemas.microsoft.com/office/drawing/2014/main" id="{1EB7CB2D-F6AA-4861-B158-DA3E6B923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00604" y="6253241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0" name="Freeform 133">
              <a:extLst>
                <a:ext uri="{FF2B5EF4-FFF2-40B4-BE49-F238E27FC236}">
                  <a16:creationId xmlns:a16="http://schemas.microsoft.com/office/drawing/2014/main" id="{1C9C3C8B-A28D-44DF-AA29-02B28AED71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507420" y="6262219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1" name="Freeform 136">
              <a:extLst>
                <a:ext uri="{FF2B5EF4-FFF2-40B4-BE49-F238E27FC236}">
                  <a16:creationId xmlns:a16="http://schemas.microsoft.com/office/drawing/2014/main" id="{BA82150B-D747-458F-8C52-72FBA52BC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568517" y="6274085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2" name="Freeform 137">
              <a:extLst>
                <a:ext uri="{FF2B5EF4-FFF2-40B4-BE49-F238E27FC236}">
                  <a16:creationId xmlns:a16="http://schemas.microsoft.com/office/drawing/2014/main" id="{0288BD39-0846-445A-BD81-1E34E0E99E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68636" y="6277723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3" name="Freeform 138">
              <a:extLst>
                <a:ext uri="{FF2B5EF4-FFF2-40B4-BE49-F238E27FC236}">
                  <a16:creationId xmlns:a16="http://schemas.microsoft.com/office/drawing/2014/main" id="{B89B3B49-0A7E-4573-9B52-D1B065983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16079" y="6280172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4" name="Freeform 139">
              <a:extLst>
                <a:ext uri="{FF2B5EF4-FFF2-40B4-BE49-F238E27FC236}">
                  <a16:creationId xmlns:a16="http://schemas.microsoft.com/office/drawing/2014/main" id="{EB447648-FE0A-4D8E-86B8-D38D5F938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537627" y="628669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5" name="Freeform 140">
              <a:extLst>
                <a:ext uri="{FF2B5EF4-FFF2-40B4-BE49-F238E27FC236}">
                  <a16:creationId xmlns:a16="http://schemas.microsoft.com/office/drawing/2014/main" id="{0F74D32E-67FC-452C-A52B-988DB4984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95618" y="6289963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" name="Freeform 142">
              <a:extLst>
                <a:ext uri="{FF2B5EF4-FFF2-40B4-BE49-F238E27FC236}">
                  <a16:creationId xmlns:a16="http://schemas.microsoft.com/office/drawing/2014/main" id="{48203367-1F19-4C4F-B38D-929816F787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6179" y="6316892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" name="Freeform 143">
              <a:extLst>
                <a:ext uri="{FF2B5EF4-FFF2-40B4-BE49-F238E27FC236}">
                  <a16:creationId xmlns:a16="http://schemas.microsoft.com/office/drawing/2014/main" id="{FEBB9D94-7802-4607-9BA4-62FB212BFC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93248" y="6320155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" name="Freeform 144">
              <a:extLst>
                <a:ext uri="{FF2B5EF4-FFF2-40B4-BE49-F238E27FC236}">
                  <a16:creationId xmlns:a16="http://schemas.microsoft.com/office/drawing/2014/main" id="{24743784-06E3-4913-9DFD-2FCBF9D929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61757" y="6316892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" name="Freeform 145">
              <a:extLst>
                <a:ext uri="{FF2B5EF4-FFF2-40B4-BE49-F238E27FC236}">
                  <a16:creationId xmlns:a16="http://schemas.microsoft.com/office/drawing/2014/main" id="{25CD3315-6611-406F-AF95-2EF9F5A5B0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71778" y="6322605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" name="Freeform 8">
              <a:extLst>
                <a:ext uri="{FF2B5EF4-FFF2-40B4-BE49-F238E27FC236}">
                  <a16:creationId xmlns:a16="http://schemas.microsoft.com/office/drawing/2014/main" id="{4B0A51D7-FF65-4E97-9E1A-8C4688E86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27269" y="628058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" name="Freeform 8">
              <a:extLst>
                <a:ext uri="{FF2B5EF4-FFF2-40B4-BE49-F238E27FC236}">
                  <a16:creationId xmlns:a16="http://schemas.microsoft.com/office/drawing/2014/main" id="{E4E336B8-243A-49D9-9876-4BF3A08D3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018" y="584276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" name="Freeform 106">
              <a:extLst>
                <a:ext uri="{FF2B5EF4-FFF2-40B4-BE49-F238E27FC236}">
                  <a16:creationId xmlns:a16="http://schemas.microsoft.com/office/drawing/2014/main" id="{CFBBE0E2-8BDF-4B26-BEBC-DB799B8F6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605725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" name="Freeform 120">
              <a:extLst>
                <a:ext uri="{FF2B5EF4-FFF2-40B4-BE49-F238E27FC236}">
                  <a16:creationId xmlns:a16="http://schemas.microsoft.com/office/drawing/2014/main" id="{A6727626-8944-4EB7-B327-B696FE484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37524" y="5942904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" name="Freeform 120">
              <a:extLst>
                <a:ext uri="{FF2B5EF4-FFF2-40B4-BE49-F238E27FC236}">
                  <a16:creationId xmlns:a16="http://schemas.microsoft.com/office/drawing/2014/main" id="{D8C4C7E6-114C-4D16-9FC6-1260653C23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19407" y="5951690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" name="Freeform 125">
              <a:extLst>
                <a:ext uri="{FF2B5EF4-FFF2-40B4-BE49-F238E27FC236}">
                  <a16:creationId xmlns:a16="http://schemas.microsoft.com/office/drawing/2014/main" id="{2D373437-2902-4D8A-B887-F6941556C2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28670" y="6231153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" name="Freeform 137">
              <a:extLst>
                <a:ext uri="{FF2B5EF4-FFF2-40B4-BE49-F238E27FC236}">
                  <a16:creationId xmlns:a16="http://schemas.microsoft.com/office/drawing/2014/main" id="{8EB99B25-2662-42DE-8F5D-E0F6F28C85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56267" y="5963524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7" name="Freeform 6">
              <a:extLst>
                <a:ext uri="{FF2B5EF4-FFF2-40B4-BE49-F238E27FC236}">
                  <a16:creationId xmlns:a16="http://schemas.microsoft.com/office/drawing/2014/main" id="{724D4F80-B109-4438-BC6D-ABB522B44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83488" y="6310399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8" name="Freeform 105">
              <a:extLst>
                <a:ext uri="{FF2B5EF4-FFF2-40B4-BE49-F238E27FC236}">
                  <a16:creationId xmlns:a16="http://schemas.microsoft.com/office/drawing/2014/main" id="{F5A66334-17A8-4594-AB17-4C33A955B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578638" y="5996207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9" name="Freeform 106">
              <a:extLst>
                <a:ext uri="{FF2B5EF4-FFF2-40B4-BE49-F238E27FC236}">
                  <a16:creationId xmlns:a16="http://schemas.microsoft.com/office/drawing/2014/main" id="{D12EC8B9-DE60-44BC-9911-A9CD8EF506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30164" y="5950795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0" name="Freeform 107">
              <a:extLst>
                <a:ext uri="{FF2B5EF4-FFF2-40B4-BE49-F238E27FC236}">
                  <a16:creationId xmlns:a16="http://schemas.microsoft.com/office/drawing/2014/main" id="{FB7FEAD3-708C-4B79-B452-4445C27780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58039" y="6027497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1" name="Freeform 108">
              <a:extLst>
                <a:ext uri="{FF2B5EF4-FFF2-40B4-BE49-F238E27FC236}">
                  <a16:creationId xmlns:a16="http://schemas.microsoft.com/office/drawing/2014/main" id="{8C6933FD-FAB6-403B-9CD4-EF0E06CF79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843391" y="5963034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2" name="Freeform 109">
              <a:extLst>
                <a:ext uri="{FF2B5EF4-FFF2-40B4-BE49-F238E27FC236}">
                  <a16:creationId xmlns:a16="http://schemas.microsoft.com/office/drawing/2014/main" id="{3F4D3F48-1D65-45EB-91E2-BEFFB2440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334906" y="5995680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3" name="Freeform 110">
              <a:extLst>
                <a:ext uri="{FF2B5EF4-FFF2-40B4-BE49-F238E27FC236}">
                  <a16:creationId xmlns:a16="http://schemas.microsoft.com/office/drawing/2014/main" id="{5FB2CD0B-BF87-4FEC-B6B6-0DA50B931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1575" y="5968048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4" name="Freeform 111">
              <a:extLst>
                <a:ext uri="{FF2B5EF4-FFF2-40B4-BE49-F238E27FC236}">
                  <a16:creationId xmlns:a16="http://schemas.microsoft.com/office/drawing/2014/main" id="{5C2A4452-6B00-411C-80AB-29AE135B4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066705" y="5978540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5" name="Freeform 112">
              <a:extLst>
                <a:ext uri="{FF2B5EF4-FFF2-40B4-BE49-F238E27FC236}">
                  <a16:creationId xmlns:a16="http://schemas.microsoft.com/office/drawing/2014/main" id="{9B0D6CF6-D17B-4DC7-828A-773636910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51876" y="596629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" name="Freeform 122">
              <a:extLst>
                <a:ext uri="{FF2B5EF4-FFF2-40B4-BE49-F238E27FC236}">
                  <a16:creationId xmlns:a16="http://schemas.microsoft.com/office/drawing/2014/main" id="{E0E5EA9F-6192-466D-BF45-46D9BCE3B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311861" y="6280580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7" name="Freeform 130">
              <a:extLst>
                <a:ext uri="{FF2B5EF4-FFF2-40B4-BE49-F238E27FC236}">
                  <a16:creationId xmlns:a16="http://schemas.microsoft.com/office/drawing/2014/main" id="{008FF77B-AC18-4E35-BB9B-0CA39278F7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50053" y="6283842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8" name="Freeform 131">
              <a:extLst>
                <a:ext uri="{FF2B5EF4-FFF2-40B4-BE49-F238E27FC236}">
                  <a16:creationId xmlns:a16="http://schemas.microsoft.com/office/drawing/2014/main" id="{F237A1D4-9D62-4DEA-BD39-E5EC93B33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83480" y="6267114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" name="Freeform 132">
              <a:extLst>
                <a:ext uri="{FF2B5EF4-FFF2-40B4-BE49-F238E27FC236}">
                  <a16:creationId xmlns:a16="http://schemas.microsoft.com/office/drawing/2014/main" id="{CFF6BE31-4842-4659-8D68-63423F826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539967" y="6306821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0" name="Freeform 134">
              <a:extLst>
                <a:ext uri="{FF2B5EF4-FFF2-40B4-BE49-F238E27FC236}">
                  <a16:creationId xmlns:a16="http://schemas.microsoft.com/office/drawing/2014/main" id="{3EC2112B-E2EC-492A-8AF9-D78F4B4A99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36264" y="6312790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1" name="Freeform 135">
              <a:extLst>
                <a:ext uri="{FF2B5EF4-FFF2-40B4-BE49-F238E27FC236}">
                  <a16:creationId xmlns:a16="http://schemas.microsoft.com/office/drawing/2014/main" id="{E71F6428-AC25-4A5A-8439-04768A17B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97411" y="6285468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2" name="Freeform 141">
              <a:extLst>
                <a:ext uri="{FF2B5EF4-FFF2-40B4-BE49-F238E27FC236}">
                  <a16:creationId xmlns:a16="http://schemas.microsoft.com/office/drawing/2014/main" id="{87E919CC-AC41-4F0D-A842-792D7A418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864771" y="6269189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3" name="Freeform 91">
              <a:extLst>
                <a:ext uri="{FF2B5EF4-FFF2-40B4-BE49-F238E27FC236}">
                  <a16:creationId xmlns:a16="http://schemas.microsoft.com/office/drawing/2014/main" id="{DE28BE4E-1A59-46FF-810A-A8F9A46F7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58692" y="6026253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4" name="Freeform 92">
              <a:extLst>
                <a:ext uri="{FF2B5EF4-FFF2-40B4-BE49-F238E27FC236}">
                  <a16:creationId xmlns:a16="http://schemas.microsoft.com/office/drawing/2014/main" id="{41281533-9B25-42A4-9F50-34B4F24C0E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02813" y="596303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5" name="Freeform 93">
              <a:extLst>
                <a:ext uri="{FF2B5EF4-FFF2-40B4-BE49-F238E27FC236}">
                  <a16:creationId xmlns:a16="http://schemas.microsoft.com/office/drawing/2014/main" id="{E5B56BED-7578-4E42-889D-34AA58F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28451" y="6033253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" name="Freeform 94">
              <a:extLst>
                <a:ext uri="{FF2B5EF4-FFF2-40B4-BE49-F238E27FC236}">
                  <a16:creationId xmlns:a16="http://schemas.microsoft.com/office/drawing/2014/main" id="{583E2F4A-E235-4600-A80D-18C1C36EE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15258" y="6071681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" name="Freeform 95">
              <a:extLst>
                <a:ext uri="{FF2B5EF4-FFF2-40B4-BE49-F238E27FC236}">
                  <a16:creationId xmlns:a16="http://schemas.microsoft.com/office/drawing/2014/main" id="{A3CF799A-9839-4CB1-9381-DCC0C1FE1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697627" y="6015784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" name="Freeform 96">
              <a:extLst>
                <a:ext uri="{FF2B5EF4-FFF2-40B4-BE49-F238E27FC236}">
                  <a16:creationId xmlns:a16="http://schemas.microsoft.com/office/drawing/2014/main" id="{FCC7DD6E-E0E5-46B9-81B7-3B2F7B333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16034" y="6022312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9" name="Freeform 97">
              <a:extLst>
                <a:ext uri="{FF2B5EF4-FFF2-40B4-BE49-F238E27FC236}">
                  <a16:creationId xmlns:a16="http://schemas.microsoft.com/office/drawing/2014/main" id="{0D5C974E-4B43-4FFA-8230-DB0E1993C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09702" y="6024760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0" name="Freeform 98">
              <a:extLst>
                <a:ext uri="{FF2B5EF4-FFF2-40B4-BE49-F238E27FC236}">
                  <a16:creationId xmlns:a16="http://schemas.microsoft.com/office/drawing/2014/main" id="{3C1174EE-071E-4421-BD9C-2C2D84190D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91294" y="6024760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1" name="Freeform 99">
              <a:extLst>
                <a:ext uri="{FF2B5EF4-FFF2-40B4-BE49-F238E27FC236}">
                  <a16:creationId xmlns:a16="http://schemas.microsoft.com/office/drawing/2014/main" id="{6F280CAD-1F1B-4F43-99A3-B2EC2A7F30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084479" y="6024758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2" name="Freeform 100">
              <a:extLst>
                <a:ext uri="{FF2B5EF4-FFF2-40B4-BE49-F238E27FC236}">
                  <a16:creationId xmlns:a16="http://schemas.microsoft.com/office/drawing/2014/main" id="{9C83D9FD-E06E-407B-BA7C-2C2AD5B16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36827" y="6024759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3" name="Freeform 101">
              <a:extLst>
                <a:ext uri="{FF2B5EF4-FFF2-40B4-BE49-F238E27FC236}">
                  <a16:creationId xmlns:a16="http://schemas.microsoft.com/office/drawing/2014/main" id="{A1CACEBA-A7A9-45FB-897A-888150011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34040" y="6031289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04">
              <a:extLst>
                <a:ext uri="{FF2B5EF4-FFF2-40B4-BE49-F238E27FC236}">
                  <a16:creationId xmlns:a16="http://schemas.microsoft.com/office/drawing/2014/main" id="{4A695BE5-DE27-460F-845F-45BB814FE3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23391" y="6040264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4" name="Freeform 113">
              <a:extLst>
                <a:ext uri="{FF2B5EF4-FFF2-40B4-BE49-F238E27FC236}">
                  <a16:creationId xmlns:a16="http://schemas.microsoft.com/office/drawing/2014/main" id="{77CDD712-F443-4EDC-B663-5EC5ACD7DB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11612" y="6085961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14">
              <a:extLst>
                <a:ext uri="{FF2B5EF4-FFF2-40B4-BE49-F238E27FC236}">
                  <a16:creationId xmlns:a16="http://schemas.microsoft.com/office/drawing/2014/main" id="{007246F1-084B-45D9-BDD9-99BB53F6C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78066" y="6085961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5" name="Freeform 115">
              <a:extLst>
                <a:ext uri="{FF2B5EF4-FFF2-40B4-BE49-F238E27FC236}">
                  <a16:creationId xmlns:a16="http://schemas.microsoft.com/office/drawing/2014/main" id="{1EFA42E9-27C0-423D-93C8-794A9683F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40920" y="6091674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20">
              <a:extLst>
                <a:ext uri="{FF2B5EF4-FFF2-40B4-BE49-F238E27FC236}">
                  <a16:creationId xmlns:a16="http://schemas.microsoft.com/office/drawing/2014/main" id="{DFCCEBA8-5961-480A-9134-51605F650B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1632" y="6320599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6" name="Freeform 121">
              <a:extLst>
                <a:ext uri="{FF2B5EF4-FFF2-40B4-BE49-F238E27FC236}">
                  <a16:creationId xmlns:a16="http://schemas.microsoft.com/office/drawing/2014/main" id="{00B8B62E-6551-4805-BD5A-5188FE5D3A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87481" y="6343820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25">
              <a:extLst>
                <a:ext uri="{FF2B5EF4-FFF2-40B4-BE49-F238E27FC236}">
                  <a16:creationId xmlns:a16="http://schemas.microsoft.com/office/drawing/2014/main" id="{EB635BC8-61BC-44D5-AA11-9A308B3BA4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73495" y="6338959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26">
              <a:extLst>
                <a:ext uri="{FF2B5EF4-FFF2-40B4-BE49-F238E27FC236}">
                  <a16:creationId xmlns:a16="http://schemas.microsoft.com/office/drawing/2014/main" id="{3C0CF799-2713-48A8-94DF-F8CB5F3324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10307" y="6350793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27">
              <a:extLst>
                <a:ext uri="{FF2B5EF4-FFF2-40B4-BE49-F238E27FC236}">
                  <a16:creationId xmlns:a16="http://schemas.microsoft.com/office/drawing/2014/main" id="{52A7149F-5A3F-4537-981A-974C7409C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85091" y="6350792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28">
              <a:extLst>
                <a:ext uri="{FF2B5EF4-FFF2-40B4-BE49-F238E27FC236}">
                  <a16:creationId xmlns:a16="http://schemas.microsoft.com/office/drawing/2014/main" id="{5D7163FE-5ADD-41E7-985B-F95E7E048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412281" y="6354055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29">
              <a:extLst>
                <a:ext uri="{FF2B5EF4-FFF2-40B4-BE49-F238E27FC236}">
                  <a16:creationId xmlns:a16="http://schemas.microsoft.com/office/drawing/2014/main" id="{FA796F21-7CE5-4483-A137-919B3D433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0077" y="6354055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33">
              <a:extLst>
                <a:ext uri="{FF2B5EF4-FFF2-40B4-BE49-F238E27FC236}">
                  <a16:creationId xmlns:a16="http://schemas.microsoft.com/office/drawing/2014/main" id="{89A8D3E3-3518-4738-B94E-F7DD9818D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166893" y="6363033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36">
              <a:extLst>
                <a:ext uri="{FF2B5EF4-FFF2-40B4-BE49-F238E27FC236}">
                  <a16:creationId xmlns:a16="http://schemas.microsoft.com/office/drawing/2014/main" id="{965D7305-50C2-4D93-8832-19DC70C5B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28899" y="6292819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37">
              <a:extLst>
                <a:ext uri="{FF2B5EF4-FFF2-40B4-BE49-F238E27FC236}">
                  <a16:creationId xmlns:a16="http://schemas.microsoft.com/office/drawing/2014/main" id="{04637E45-0880-40BC-B488-4EA4CA435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28109" y="6378537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38">
              <a:extLst>
                <a:ext uri="{FF2B5EF4-FFF2-40B4-BE49-F238E27FC236}">
                  <a16:creationId xmlns:a16="http://schemas.microsoft.com/office/drawing/2014/main" id="{D938207F-A865-48E5-A15D-FD578BC59D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75552" y="6380986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40">
              <a:extLst>
                <a:ext uri="{FF2B5EF4-FFF2-40B4-BE49-F238E27FC236}">
                  <a16:creationId xmlns:a16="http://schemas.microsoft.com/office/drawing/2014/main" id="{DCD7108A-C70D-4FD9-B91A-0E9F9501A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655091" y="6390777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42">
              <a:extLst>
                <a:ext uri="{FF2B5EF4-FFF2-40B4-BE49-F238E27FC236}">
                  <a16:creationId xmlns:a16="http://schemas.microsoft.com/office/drawing/2014/main" id="{57FC30BB-0D8F-43B0-910E-7DDE8C933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25652" y="6417706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25">
              <a:extLst>
                <a:ext uri="{FF2B5EF4-FFF2-40B4-BE49-F238E27FC236}">
                  <a16:creationId xmlns:a16="http://schemas.microsoft.com/office/drawing/2014/main" id="{7E9ACE65-00C6-4A75-8F61-CCADAF3E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88143" y="6331967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37">
              <a:extLst>
                <a:ext uri="{FF2B5EF4-FFF2-40B4-BE49-F238E27FC236}">
                  <a16:creationId xmlns:a16="http://schemas.microsoft.com/office/drawing/2014/main" id="{A66BC798-DA88-404E-ABF9-4334D68972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115740" y="6064338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717" name="Content Placeholder 2">
            <a:extLst>
              <a:ext uri="{FF2B5EF4-FFF2-40B4-BE49-F238E27FC236}">
                <a16:creationId xmlns:a16="http://schemas.microsoft.com/office/drawing/2014/main" id="{35E4D99D-B420-FB70-89EB-AA39C7065A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5712651"/>
              </p:ext>
            </p:extLst>
          </p:nvPr>
        </p:nvGraphicFramePr>
        <p:xfrm>
          <a:off x="5074567" y="876300"/>
          <a:ext cx="6525661" cy="453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69552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034E89-1952-5288-08A0-70A4A73BE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540" y="4529448"/>
            <a:ext cx="11377955" cy="1806056"/>
          </a:xfrm>
          <a:noFill/>
        </p:spPr>
        <p:txBody>
          <a:bodyPr anchor="ctr"/>
          <a:lstStyle/>
          <a:p>
            <a:r>
              <a:rPr lang="en-US" sz="4000" dirty="0"/>
              <a:t>Catch a Wave! How are you taking care of staff?</a:t>
            </a:r>
          </a:p>
        </p:txBody>
      </p:sp>
      <p:pic>
        <p:nvPicPr>
          <p:cNvPr id="109" name="Picture Placeholder 4" descr="Photo of a surfer in the barrel of a wave">
            <a:extLst>
              <a:ext uri="{FF2B5EF4-FFF2-40B4-BE49-F238E27FC236}">
                <a16:creationId xmlns:a16="http://schemas.microsoft.com/office/drawing/2014/main" id="{D8EE3B24-7365-A231-2BD2-CE01EF58E3B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17270" b="17270"/>
          <a:stretch/>
        </p:blipFill>
        <p:spPr/>
      </p:pic>
    </p:spTree>
    <p:extLst>
      <p:ext uri="{BB962C8B-B14F-4D97-AF65-F5344CB8AC3E}">
        <p14:creationId xmlns:p14="http://schemas.microsoft.com/office/powerpoint/2010/main" val="3058085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ABE40-AA00-F366-A36A-B3F1AADBF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7894" y="1084992"/>
            <a:ext cx="5064754" cy="2920079"/>
          </a:xfrm>
          <a:noFill/>
        </p:spPr>
        <p:txBody>
          <a:bodyPr>
            <a:noAutofit/>
          </a:bodyPr>
          <a:lstStyle/>
          <a:p>
            <a:r>
              <a:rPr lang="en-US" dirty="0"/>
              <a:t>How are you honoring and empowering them?</a:t>
            </a:r>
          </a:p>
        </p:txBody>
      </p:sp>
      <p:pic>
        <p:nvPicPr>
          <p:cNvPr id="12" name="Picture Placeholder 11" descr="A person holding a surfboard on a rocky beach">
            <a:extLst>
              <a:ext uri="{FF2B5EF4-FFF2-40B4-BE49-F238E27FC236}">
                <a16:creationId xmlns:a16="http://schemas.microsoft.com/office/drawing/2014/main" id="{5FC7A7AE-AE05-5D3E-ED1B-70D209C7C6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" r="72"/>
          <a:stretch/>
        </p:blipFill>
        <p:spPr/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72446868-83F0-CEEF-5E60-6D55C93B5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795" y="4268658"/>
            <a:ext cx="3837256" cy="1336614"/>
          </a:xfrm>
          <a:noFill/>
        </p:spPr>
        <p:txBody>
          <a:bodyPr/>
          <a:lstStyle/>
          <a:p>
            <a:r>
              <a:rPr lang="en-US" dirty="0"/>
              <a:t>Confidence-building strategies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5E2382-4EE8-2ED5-8D79-EE286B12D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232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96" descr="Photo of woman surfer paddling out in the ocean">
            <a:extLst>
              <a:ext uri="{FF2B5EF4-FFF2-40B4-BE49-F238E27FC236}">
                <a16:creationId xmlns:a16="http://schemas.microsoft.com/office/drawing/2014/main" id="{BB6EB486-5E10-D966-278F-F4B259DB5BE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" b="22"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463CB3-2956-E8D2-C23D-A3BAA7295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0957" y="1718642"/>
            <a:ext cx="10350086" cy="2935654"/>
          </a:xfrm>
          <a:noFill/>
        </p:spPr>
        <p:txBody>
          <a:bodyPr anchor="b"/>
          <a:lstStyle/>
          <a:p>
            <a:r>
              <a:rPr lang="en-US" dirty="0"/>
              <a:t>Have you discovered the hidden treasure in your office is your staff?</a:t>
            </a:r>
          </a:p>
        </p:txBody>
      </p:sp>
    </p:spTree>
    <p:extLst>
      <p:ext uri="{BB962C8B-B14F-4D97-AF65-F5344CB8AC3E}">
        <p14:creationId xmlns:p14="http://schemas.microsoft.com/office/powerpoint/2010/main" val="1110038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A15DE-D135-0710-9984-A0A55E960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432" y="1003156"/>
            <a:ext cx="6603272" cy="4446668"/>
          </a:xfrm>
          <a:noFill/>
        </p:spPr>
        <p:txBody>
          <a:bodyPr/>
          <a:lstStyle/>
          <a:p>
            <a:r>
              <a:rPr lang="en-US" dirty="0"/>
              <a:t>Ways to engage staff, show appreciation, and get the best from them.</a:t>
            </a:r>
          </a:p>
        </p:txBody>
      </p:sp>
      <p:pic>
        <p:nvPicPr>
          <p:cNvPr id="68" name="Picture Placeholder 13" descr="Photo of a wave">
            <a:extLst>
              <a:ext uri="{FF2B5EF4-FFF2-40B4-BE49-F238E27FC236}">
                <a16:creationId xmlns:a16="http://schemas.microsoft.com/office/drawing/2014/main" id="{82EB62C0-A0B6-0213-7723-EDA6F912506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32038" r="32038"/>
          <a:stretch/>
        </p:blipFill>
        <p:spPr/>
      </p:pic>
    </p:spTree>
    <p:extLst>
      <p:ext uri="{BB962C8B-B14F-4D97-AF65-F5344CB8AC3E}">
        <p14:creationId xmlns:p14="http://schemas.microsoft.com/office/powerpoint/2010/main" val="1065280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C21862-37A0-6E6B-FC4E-7FDD9EF2B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5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6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7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CFB03654-F8D1-4066-85B5-5BA57499B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F061512-DEB6-4638-9292-91DD25463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08714A-62E2-0629-637A-E7AF959F2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85" y="622758"/>
            <a:ext cx="10822915" cy="107386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Reveal your Hidden Treasures – lessons learned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615BC76-014D-4BD0-A843-994E2D759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0" y="1869762"/>
            <a:ext cx="12175432" cy="4111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826B98-31ED-C565-AD11-F7E6EFA90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760" y="1869762"/>
            <a:ext cx="8030540" cy="4178613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Different attempts – “catch the next wave </a:t>
            </a:r>
            <a:r>
              <a:rPr lang="en-US" sz="1700" i="1" dirty="0" err="1"/>
              <a:t>brah</a:t>
            </a:r>
            <a:r>
              <a:rPr lang="en-US" sz="1700" dirty="0"/>
              <a:t>”!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One way doesn’t always work, try different ideas.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Walk up songs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Not everyone wants to engage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Teamwork makes the dreamwork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Homecoming décor / Christmas decorating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Opportunities to engage on campus (choir, athletics)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“Parking lot” ideas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Change management – team rebuilding, create </a:t>
            </a:r>
            <a:r>
              <a:rPr lang="en-US" sz="1700"/>
              <a:t>an environment</a:t>
            </a:r>
            <a:endParaRPr lang="en-US" sz="1700" dirty="0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6B666D3-7550-4348-AD73-27B831A5E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87075" y="-18787"/>
            <a:ext cx="1843554" cy="6861159"/>
            <a:chOff x="9487075" y="-18787"/>
            <a:chExt cx="1843554" cy="6861159"/>
          </a:xfrm>
        </p:grpSpPr>
        <p:sp>
          <p:nvSpPr>
            <p:cNvPr id="76" name="Freeform 78">
              <a:extLst>
                <a:ext uri="{FF2B5EF4-FFF2-40B4-BE49-F238E27FC236}">
                  <a16:creationId xmlns:a16="http://schemas.microsoft.com/office/drawing/2014/main" id="{2C8870C2-1368-48B0-A8CF-BC33DF7656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6607" y="755028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9">
              <a:extLst>
                <a:ext uri="{FF2B5EF4-FFF2-40B4-BE49-F238E27FC236}">
                  <a16:creationId xmlns:a16="http://schemas.microsoft.com/office/drawing/2014/main" id="{853F9E0D-F5F9-438C-B1DC-0AA3127C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0625" y="1043258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80">
              <a:extLst>
                <a:ext uri="{FF2B5EF4-FFF2-40B4-BE49-F238E27FC236}">
                  <a16:creationId xmlns:a16="http://schemas.microsoft.com/office/drawing/2014/main" id="{B4E911B1-253E-4755-9AEC-BB1DAB8E2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34861" y="1256108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2">
              <a:extLst>
                <a:ext uri="{FF2B5EF4-FFF2-40B4-BE49-F238E27FC236}">
                  <a16:creationId xmlns:a16="http://schemas.microsoft.com/office/drawing/2014/main" id="{EDA30C63-7387-41DF-A6B0-5E3B1AF60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6627" y="1930102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3">
              <a:extLst>
                <a:ext uri="{FF2B5EF4-FFF2-40B4-BE49-F238E27FC236}">
                  <a16:creationId xmlns:a16="http://schemas.microsoft.com/office/drawing/2014/main" id="{2AF5DD4D-BF15-452D-937B-7F29FA3F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77081" y="1699681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4">
              <a:extLst>
                <a:ext uri="{FF2B5EF4-FFF2-40B4-BE49-F238E27FC236}">
                  <a16:creationId xmlns:a16="http://schemas.microsoft.com/office/drawing/2014/main" id="{5F821C6A-EDEE-4845-92EB-367AC6002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8097" y="550442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6">
              <a:extLst>
                <a:ext uri="{FF2B5EF4-FFF2-40B4-BE49-F238E27FC236}">
                  <a16:creationId xmlns:a16="http://schemas.microsoft.com/office/drawing/2014/main" id="{504AA4DA-748D-4CFF-891A-5C8861EC4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8746" y="226097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9">
              <a:extLst>
                <a:ext uri="{FF2B5EF4-FFF2-40B4-BE49-F238E27FC236}">
                  <a16:creationId xmlns:a16="http://schemas.microsoft.com/office/drawing/2014/main" id="{7CC3A8FA-D5F6-4A96-9B55-4479C171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2869" y="1487330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05">
              <a:extLst>
                <a:ext uri="{FF2B5EF4-FFF2-40B4-BE49-F238E27FC236}">
                  <a16:creationId xmlns:a16="http://schemas.microsoft.com/office/drawing/2014/main" id="{0234A262-1A84-446A-935F-3BDA4E38BF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44752" y="1907956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06">
              <a:extLst>
                <a:ext uri="{FF2B5EF4-FFF2-40B4-BE49-F238E27FC236}">
                  <a16:creationId xmlns:a16="http://schemas.microsoft.com/office/drawing/2014/main" id="{26E1DC3C-522F-46BF-9C95-47500176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33765" y="59914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07">
              <a:extLst>
                <a:ext uri="{FF2B5EF4-FFF2-40B4-BE49-F238E27FC236}">
                  <a16:creationId xmlns:a16="http://schemas.microsoft.com/office/drawing/2014/main" id="{F7CDF92D-312E-42AB-960E-637D404934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45753" y="1240267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08">
              <a:extLst>
                <a:ext uri="{FF2B5EF4-FFF2-40B4-BE49-F238E27FC236}">
                  <a16:creationId xmlns:a16="http://schemas.microsoft.com/office/drawing/2014/main" id="{918FE320-F6B2-4BDB-95D8-DFD3B2B34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31436" y="1208992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09">
              <a:extLst>
                <a:ext uri="{FF2B5EF4-FFF2-40B4-BE49-F238E27FC236}">
                  <a16:creationId xmlns:a16="http://schemas.microsoft.com/office/drawing/2014/main" id="{B90769B0-46E9-4B76-96A9-A247A0DF3D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14633" y="1710317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10">
              <a:extLst>
                <a:ext uri="{FF2B5EF4-FFF2-40B4-BE49-F238E27FC236}">
                  <a16:creationId xmlns:a16="http://schemas.microsoft.com/office/drawing/2014/main" id="{C0CC5855-0620-41C7-AA4D-3D30E2455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11489" y="351312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11">
              <a:extLst>
                <a:ext uri="{FF2B5EF4-FFF2-40B4-BE49-F238E27FC236}">
                  <a16:creationId xmlns:a16="http://schemas.microsoft.com/office/drawing/2014/main" id="{7A99B1F4-089E-4A1A-833C-0D0C8E770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12688" y="1438812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12">
              <a:extLst>
                <a:ext uri="{FF2B5EF4-FFF2-40B4-BE49-F238E27FC236}">
                  <a16:creationId xmlns:a16="http://schemas.microsoft.com/office/drawing/2014/main" id="{52C3D5C1-0862-4E4B-BAD8-C6244D0352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22191" y="920158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22">
              <a:extLst>
                <a:ext uri="{FF2B5EF4-FFF2-40B4-BE49-F238E27FC236}">
                  <a16:creationId xmlns:a16="http://schemas.microsoft.com/office/drawing/2014/main" id="{5E020019-37DA-47B1-A859-25E2009F7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65982" y="1751917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23">
              <a:extLst>
                <a:ext uri="{FF2B5EF4-FFF2-40B4-BE49-F238E27FC236}">
                  <a16:creationId xmlns:a16="http://schemas.microsoft.com/office/drawing/2014/main" id="{FC071985-7349-45B2-AD36-AB9014D81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93201" y="205787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30">
              <a:extLst>
                <a:ext uri="{FF2B5EF4-FFF2-40B4-BE49-F238E27FC236}">
                  <a16:creationId xmlns:a16="http://schemas.microsoft.com/office/drawing/2014/main" id="{8A8374B4-6CAE-4B1D-8AD8-BBD71C66E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66422" y="495036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31">
              <a:extLst>
                <a:ext uri="{FF2B5EF4-FFF2-40B4-BE49-F238E27FC236}">
                  <a16:creationId xmlns:a16="http://schemas.microsoft.com/office/drawing/2014/main" id="{4F0392BB-C222-4B4A-B3F7-86E195396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80240" y="1050023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32">
              <a:extLst>
                <a:ext uri="{FF2B5EF4-FFF2-40B4-BE49-F238E27FC236}">
                  <a16:creationId xmlns:a16="http://schemas.microsoft.com/office/drawing/2014/main" id="{F1EE976D-D914-4545-9E10-F4A3C266AC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81895" y="1929658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35">
              <a:extLst>
                <a:ext uri="{FF2B5EF4-FFF2-40B4-BE49-F238E27FC236}">
                  <a16:creationId xmlns:a16="http://schemas.microsoft.com/office/drawing/2014/main" id="{A602A52C-3AB9-4D97-AE2A-BB87DB6ACA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67579" y="820365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41">
              <a:extLst>
                <a:ext uri="{FF2B5EF4-FFF2-40B4-BE49-F238E27FC236}">
                  <a16:creationId xmlns:a16="http://schemas.microsoft.com/office/drawing/2014/main" id="{B30A965C-348F-4CA1-882F-46F532A33B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06131" y="1422049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70">
              <a:extLst>
                <a:ext uri="{FF2B5EF4-FFF2-40B4-BE49-F238E27FC236}">
                  <a16:creationId xmlns:a16="http://schemas.microsoft.com/office/drawing/2014/main" id="{0F9349DE-8C14-4D6E-B1C2-4750F704C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9135" y="6127480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77">
              <a:extLst>
                <a:ext uri="{FF2B5EF4-FFF2-40B4-BE49-F238E27FC236}">
                  <a16:creationId xmlns:a16="http://schemas.microsoft.com/office/drawing/2014/main" id="{3DB93D99-B20E-4CEF-A4B5-E355F2EF8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4834" y="19557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85">
              <a:extLst>
                <a:ext uri="{FF2B5EF4-FFF2-40B4-BE49-F238E27FC236}">
                  <a16:creationId xmlns:a16="http://schemas.microsoft.com/office/drawing/2014/main" id="{0093B34B-1559-4D7A-90CF-114125FD6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5912" y="6390891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87">
              <a:extLst>
                <a:ext uri="{FF2B5EF4-FFF2-40B4-BE49-F238E27FC236}">
                  <a16:creationId xmlns:a16="http://schemas.microsoft.com/office/drawing/2014/main" id="{F32E37EB-F93F-4ACA-8EC5-83130850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37214" y="6671777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4">
              <a:extLst>
                <a:ext uri="{FF2B5EF4-FFF2-40B4-BE49-F238E27FC236}">
                  <a16:creationId xmlns:a16="http://schemas.microsoft.com/office/drawing/2014/main" id="{6486B439-14A8-40F4-BD01-2647D4752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0171" y="6639040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18">
              <a:extLst>
                <a:ext uri="{FF2B5EF4-FFF2-40B4-BE49-F238E27FC236}">
                  <a16:creationId xmlns:a16="http://schemas.microsoft.com/office/drawing/2014/main" id="{3EA0483A-6030-445C-9A9E-FC8847FD44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50965" y="6463048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19">
              <a:extLst>
                <a:ext uri="{FF2B5EF4-FFF2-40B4-BE49-F238E27FC236}">
                  <a16:creationId xmlns:a16="http://schemas.microsoft.com/office/drawing/2014/main" id="{54E9F49B-F300-4A14-B0F3-36A75B171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36655" y="6278123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21">
              <a:extLst>
                <a:ext uri="{FF2B5EF4-FFF2-40B4-BE49-F238E27FC236}">
                  <a16:creationId xmlns:a16="http://schemas.microsoft.com/office/drawing/2014/main" id="{59BF81A2-5680-4745-9838-B87F14A4EE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85814" y="5686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39">
              <a:extLst>
                <a:ext uri="{FF2B5EF4-FFF2-40B4-BE49-F238E27FC236}">
                  <a16:creationId xmlns:a16="http://schemas.microsoft.com/office/drawing/2014/main" id="{293DA61B-9566-467E-A357-E86CD8E7E2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51483" y="6473587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44">
              <a:extLst>
                <a:ext uri="{FF2B5EF4-FFF2-40B4-BE49-F238E27FC236}">
                  <a16:creationId xmlns:a16="http://schemas.microsoft.com/office/drawing/2014/main" id="{A1A7223C-6F2C-487D-A45A-6EBBD051A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240033" y="6057255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45">
              <a:extLst>
                <a:ext uri="{FF2B5EF4-FFF2-40B4-BE49-F238E27FC236}">
                  <a16:creationId xmlns:a16="http://schemas.microsoft.com/office/drawing/2014/main" id="{DC4DE17D-AC51-4C89-AC1A-016A928A1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42048" y="6102336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8">
              <a:extLst>
                <a:ext uri="{FF2B5EF4-FFF2-40B4-BE49-F238E27FC236}">
                  <a16:creationId xmlns:a16="http://schemas.microsoft.com/office/drawing/2014/main" id="{95D0E198-D3C3-4790-881E-4DF6C9D7F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57195" y="6674773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8">
              <a:extLst>
                <a:ext uri="{FF2B5EF4-FFF2-40B4-BE49-F238E27FC236}">
                  <a16:creationId xmlns:a16="http://schemas.microsoft.com/office/drawing/2014/main" id="{15D7F206-A93F-4CCC-B241-B733ECFCF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47246" y="10719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8">
              <a:extLst>
                <a:ext uri="{FF2B5EF4-FFF2-40B4-BE49-F238E27FC236}">
                  <a16:creationId xmlns:a16="http://schemas.microsoft.com/office/drawing/2014/main" id="{96A9BAB0-CBD6-492F-BAE1-D79E07902F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495328" y="6525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51">
              <a:extLst>
                <a:ext uri="{FF2B5EF4-FFF2-40B4-BE49-F238E27FC236}">
                  <a16:creationId xmlns:a16="http://schemas.microsoft.com/office/drawing/2014/main" id="{E9952623-7C81-47CA-85D8-C872DE84E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919804" y="6044459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54">
              <a:extLst>
                <a:ext uri="{FF2B5EF4-FFF2-40B4-BE49-F238E27FC236}">
                  <a16:creationId xmlns:a16="http://schemas.microsoft.com/office/drawing/2014/main" id="{05CFF839-C981-434A-9445-4E5A71BA7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496721" y="6222293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59">
              <a:extLst>
                <a:ext uri="{FF2B5EF4-FFF2-40B4-BE49-F238E27FC236}">
                  <a16:creationId xmlns:a16="http://schemas.microsoft.com/office/drawing/2014/main" id="{954EA9BB-25B0-4D52-B1FA-D7ADAD3FBA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495778" y="6496289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61">
              <a:extLst>
                <a:ext uri="{FF2B5EF4-FFF2-40B4-BE49-F238E27FC236}">
                  <a16:creationId xmlns:a16="http://schemas.microsoft.com/office/drawing/2014/main" id="{1CF36179-928E-45AE-BFCB-8A51031D63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504784" y="6673032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78">
              <a:extLst>
                <a:ext uri="{FF2B5EF4-FFF2-40B4-BE49-F238E27FC236}">
                  <a16:creationId xmlns:a16="http://schemas.microsoft.com/office/drawing/2014/main" id="{F90AA42C-D724-4AD8-81F3-CDFC42063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93918" y="6027834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84">
              <a:extLst>
                <a:ext uri="{FF2B5EF4-FFF2-40B4-BE49-F238E27FC236}">
                  <a16:creationId xmlns:a16="http://schemas.microsoft.com/office/drawing/2014/main" id="{CAB3A278-E8E7-4070-B30A-31B5DE980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738047" y="6358428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86">
              <a:extLst>
                <a:ext uri="{FF2B5EF4-FFF2-40B4-BE49-F238E27FC236}">
                  <a16:creationId xmlns:a16="http://schemas.microsoft.com/office/drawing/2014/main" id="{910FC82B-A4C1-428C-A576-79B5F6D18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740367" y="6606831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06">
              <a:extLst>
                <a:ext uri="{FF2B5EF4-FFF2-40B4-BE49-F238E27FC236}">
                  <a16:creationId xmlns:a16="http://schemas.microsoft.com/office/drawing/2014/main" id="{B9CB6255-5C91-4496-B0AE-529737BC53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01124" y="6203718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10">
              <a:extLst>
                <a:ext uri="{FF2B5EF4-FFF2-40B4-BE49-F238E27FC236}">
                  <a16:creationId xmlns:a16="http://schemas.microsoft.com/office/drawing/2014/main" id="{A58DBA3F-B3E2-4AD9-A93C-FDF997582E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30489" y="6434417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23">
              <a:extLst>
                <a:ext uri="{FF2B5EF4-FFF2-40B4-BE49-F238E27FC236}">
                  <a16:creationId xmlns:a16="http://schemas.microsoft.com/office/drawing/2014/main" id="{AE100164-158F-422B-8A80-DFF4E0E06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59198" y="6522255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30">
              <a:extLst>
                <a:ext uri="{FF2B5EF4-FFF2-40B4-BE49-F238E27FC236}">
                  <a16:creationId xmlns:a16="http://schemas.microsoft.com/office/drawing/2014/main" id="{1A0EF69A-22C3-4FF9-B6DD-55C6DAC3B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45427" y="6305405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41">
              <a:extLst>
                <a:ext uri="{FF2B5EF4-FFF2-40B4-BE49-F238E27FC236}">
                  <a16:creationId xmlns:a16="http://schemas.microsoft.com/office/drawing/2014/main" id="{3963C700-CFE8-4ED2-8E1E-1139AC305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04283" y="6678799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34">
              <a:extLst>
                <a:ext uri="{FF2B5EF4-FFF2-40B4-BE49-F238E27FC236}">
                  <a16:creationId xmlns:a16="http://schemas.microsoft.com/office/drawing/2014/main" id="{F9B166DD-EFD8-42F3-A6E1-C6A4A0260F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461752" y="1403097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36">
              <a:extLst>
                <a:ext uri="{FF2B5EF4-FFF2-40B4-BE49-F238E27FC236}">
                  <a16:creationId xmlns:a16="http://schemas.microsoft.com/office/drawing/2014/main" id="{D432A7B3-E9F3-476E-9D42-6174AF6947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484215" y="722440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38">
              <a:extLst>
                <a:ext uri="{FF2B5EF4-FFF2-40B4-BE49-F238E27FC236}">
                  <a16:creationId xmlns:a16="http://schemas.microsoft.com/office/drawing/2014/main" id="{F17E4864-342C-497A-A8C4-307CF70C29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481617" y="1902264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39">
              <a:extLst>
                <a:ext uri="{FF2B5EF4-FFF2-40B4-BE49-F238E27FC236}">
                  <a16:creationId xmlns:a16="http://schemas.microsoft.com/office/drawing/2014/main" id="{F2484BDA-CEC5-42AD-8874-C782F6A44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496825" y="1732534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41">
              <a:extLst>
                <a:ext uri="{FF2B5EF4-FFF2-40B4-BE49-F238E27FC236}">
                  <a16:creationId xmlns:a16="http://schemas.microsoft.com/office/drawing/2014/main" id="{4F6B7DAB-E92D-43BB-ACF1-F06D8925DF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484215" y="514912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42">
              <a:extLst>
                <a:ext uri="{FF2B5EF4-FFF2-40B4-BE49-F238E27FC236}">
                  <a16:creationId xmlns:a16="http://schemas.microsoft.com/office/drawing/2014/main" id="{DDFDB6E2-654D-48A3-83FB-86F3AD241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496047" y="1178128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45">
              <a:extLst>
                <a:ext uri="{FF2B5EF4-FFF2-40B4-BE49-F238E27FC236}">
                  <a16:creationId xmlns:a16="http://schemas.microsoft.com/office/drawing/2014/main" id="{ECD09C44-52C9-455A-865A-65084B5006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514408" y="932462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49">
              <a:extLst>
                <a:ext uri="{FF2B5EF4-FFF2-40B4-BE49-F238E27FC236}">
                  <a16:creationId xmlns:a16="http://schemas.microsoft.com/office/drawing/2014/main" id="{F6C27999-BDBB-4644-8A53-B87F3F144F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530170" y="282433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65">
              <a:extLst>
                <a:ext uri="{FF2B5EF4-FFF2-40B4-BE49-F238E27FC236}">
                  <a16:creationId xmlns:a16="http://schemas.microsoft.com/office/drawing/2014/main" id="{654163CC-9199-4986-9A5E-84365169D9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783885" y="121615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66">
              <a:extLst>
                <a:ext uri="{FF2B5EF4-FFF2-40B4-BE49-F238E27FC236}">
                  <a16:creationId xmlns:a16="http://schemas.microsoft.com/office/drawing/2014/main" id="{C744DB98-E4B6-40B4-92A4-5DC3D9594B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796965" y="1387451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69">
              <a:extLst>
                <a:ext uri="{FF2B5EF4-FFF2-40B4-BE49-F238E27FC236}">
                  <a16:creationId xmlns:a16="http://schemas.microsoft.com/office/drawing/2014/main" id="{3618E05D-0BAF-4A26-858E-F0EF2BA89D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796848" y="1105206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Freeform 70">
              <a:extLst>
                <a:ext uri="{FF2B5EF4-FFF2-40B4-BE49-F238E27FC236}">
                  <a16:creationId xmlns:a16="http://schemas.microsoft.com/office/drawing/2014/main" id="{8506E091-91B5-45A6-B0D7-8778EF36C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845927" y="549368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71">
              <a:extLst>
                <a:ext uri="{FF2B5EF4-FFF2-40B4-BE49-F238E27FC236}">
                  <a16:creationId xmlns:a16="http://schemas.microsoft.com/office/drawing/2014/main" id="{A5F1AA22-6DD8-43AB-AC2B-AA9371DD9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798597" y="1647073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72">
              <a:extLst>
                <a:ext uri="{FF2B5EF4-FFF2-40B4-BE49-F238E27FC236}">
                  <a16:creationId xmlns:a16="http://schemas.microsoft.com/office/drawing/2014/main" id="{580946E1-6BC9-4EEE-AE4C-F8F08C8F1C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801860" y="1873932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74">
              <a:extLst>
                <a:ext uri="{FF2B5EF4-FFF2-40B4-BE49-F238E27FC236}">
                  <a16:creationId xmlns:a16="http://schemas.microsoft.com/office/drawing/2014/main" id="{06858C12-FAE6-4F6D-AAD0-BC164D3C6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822832" y="763091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85">
              <a:extLst>
                <a:ext uri="{FF2B5EF4-FFF2-40B4-BE49-F238E27FC236}">
                  <a16:creationId xmlns:a16="http://schemas.microsoft.com/office/drawing/2014/main" id="{FE64B3B9-8F70-4C7C-980A-CBFFDFB93D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846066" y="340257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Freeform 87">
              <a:extLst>
                <a:ext uri="{FF2B5EF4-FFF2-40B4-BE49-F238E27FC236}">
                  <a16:creationId xmlns:a16="http://schemas.microsoft.com/office/drawing/2014/main" id="{88E77691-B7C1-4F5D-98EC-C5508CDFB6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111402" y="67225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Freeform 88">
              <a:extLst>
                <a:ext uri="{FF2B5EF4-FFF2-40B4-BE49-F238E27FC236}">
                  <a16:creationId xmlns:a16="http://schemas.microsoft.com/office/drawing/2014/main" id="{22997A7B-4811-4158-8F88-483925650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879430" y="1161387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94">
              <a:extLst>
                <a:ext uri="{FF2B5EF4-FFF2-40B4-BE49-F238E27FC236}">
                  <a16:creationId xmlns:a16="http://schemas.microsoft.com/office/drawing/2014/main" id="{B15258A7-A882-4D79-B870-C92A57D6B6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64748" y="1306068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Freeform 97">
              <a:extLst>
                <a:ext uri="{FF2B5EF4-FFF2-40B4-BE49-F238E27FC236}">
                  <a16:creationId xmlns:a16="http://schemas.microsoft.com/office/drawing/2014/main" id="{CF3D5844-0132-49FA-BD1E-5263802F47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59415" y="1756925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Freeform 99">
              <a:extLst>
                <a:ext uri="{FF2B5EF4-FFF2-40B4-BE49-F238E27FC236}">
                  <a16:creationId xmlns:a16="http://schemas.microsoft.com/office/drawing/2014/main" id="{86FC694B-4A70-4160-A64D-DA282DE95B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44896" y="1960730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101">
              <a:extLst>
                <a:ext uri="{FF2B5EF4-FFF2-40B4-BE49-F238E27FC236}">
                  <a16:creationId xmlns:a16="http://schemas.microsoft.com/office/drawing/2014/main" id="{A399F043-AB24-4109-800A-BD94939A4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72093" y="1478722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102">
              <a:extLst>
                <a:ext uri="{FF2B5EF4-FFF2-40B4-BE49-F238E27FC236}">
                  <a16:creationId xmlns:a16="http://schemas.microsoft.com/office/drawing/2014/main" id="{796159AE-3178-456B-B411-196E260E5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92750" y="1109557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103">
              <a:extLst>
                <a:ext uri="{FF2B5EF4-FFF2-40B4-BE49-F238E27FC236}">
                  <a16:creationId xmlns:a16="http://schemas.microsoft.com/office/drawing/2014/main" id="{B0562100-3934-4A15-8C23-D55F111D9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90347" y="835870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Freeform 113">
              <a:extLst>
                <a:ext uri="{FF2B5EF4-FFF2-40B4-BE49-F238E27FC236}">
                  <a16:creationId xmlns:a16="http://schemas.microsoft.com/office/drawing/2014/main" id="{B1A3BF1A-EF96-468A-B04F-AFDF6621D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154699" y="2010881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117">
              <a:extLst>
                <a:ext uri="{FF2B5EF4-FFF2-40B4-BE49-F238E27FC236}">
                  <a16:creationId xmlns:a16="http://schemas.microsoft.com/office/drawing/2014/main" id="{6DD7C928-63AE-4BCB-9843-570F9E04E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172350" y="889298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118">
              <a:extLst>
                <a:ext uri="{FF2B5EF4-FFF2-40B4-BE49-F238E27FC236}">
                  <a16:creationId xmlns:a16="http://schemas.microsoft.com/office/drawing/2014/main" id="{5AC011E4-1DCA-418C-8008-AE4E1E61D0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158870" y="22103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Freeform 119">
              <a:extLst>
                <a:ext uri="{FF2B5EF4-FFF2-40B4-BE49-F238E27FC236}">
                  <a16:creationId xmlns:a16="http://schemas.microsoft.com/office/drawing/2014/main" id="{5B2D3B89-E1F5-40D8-AEC0-8E7B2E67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175741" y="434733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136">
              <a:extLst>
                <a:ext uri="{FF2B5EF4-FFF2-40B4-BE49-F238E27FC236}">
                  <a16:creationId xmlns:a16="http://schemas.microsoft.com/office/drawing/2014/main" id="{DBB111D7-2067-4503-A6F9-647407E18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67505" y="1263253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137">
              <a:extLst>
                <a:ext uri="{FF2B5EF4-FFF2-40B4-BE49-F238E27FC236}">
                  <a16:creationId xmlns:a16="http://schemas.microsoft.com/office/drawing/2014/main" id="{20B3ED41-DE4C-4CE7-A8DE-B4ED03137D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83010" y="1588642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Freeform 138">
              <a:extLst>
                <a:ext uri="{FF2B5EF4-FFF2-40B4-BE49-F238E27FC236}">
                  <a16:creationId xmlns:a16="http://schemas.microsoft.com/office/drawing/2014/main" id="{11F9FD14-D3BA-43C4-96E8-5D5EE6AF31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11645" y="6072976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Freeform 139">
              <a:extLst>
                <a:ext uri="{FF2B5EF4-FFF2-40B4-BE49-F238E27FC236}">
                  <a16:creationId xmlns:a16="http://schemas.microsoft.com/office/drawing/2014/main" id="{F4EE6DAD-6518-47B6-A04F-484A162676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86950" y="321142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143">
              <a:extLst>
                <a:ext uri="{FF2B5EF4-FFF2-40B4-BE49-F238E27FC236}">
                  <a16:creationId xmlns:a16="http://schemas.microsoft.com/office/drawing/2014/main" id="{B6867974-B4C0-48AA-A205-B435998B74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20791" y="1074883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144">
              <a:extLst>
                <a:ext uri="{FF2B5EF4-FFF2-40B4-BE49-F238E27FC236}">
                  <a16:creationId xmlns:a16="http://schemas.microsoft.com/office/drawing/2014/main" id="{21F27A0E-A6C1-4AFE-8CBA-28E4FE70BC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13458" y="790064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Freeform 145">
              <a:extLst>
                <a:ext uri="{FF2B5EF4-FFF2-40B4-BE49-F238E27FC236}">
                  <a16:creationId xmlns:a16="http://schemas.microsoft.com/office/drawing/2014/main" id="{AAA114B9-98D7-4840-8602-457F0741B7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17528" y="602066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Freeform 8">
              <a:extLst>
                <a:ext uri="{FF2B5EF4-FFF2-40B4-BE49-F238E27FC236}">
                  <a16:creationId xmlns:a16="http://schemas.microsoft.com/office/drawing/2014/main" id="{4E9E63DF-694C-4693-8D8B-0275BB744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81238" y="131093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Freeform 8">
              <a:extLst>
                <a:ext uri="{FF2B5EF4-FFF2-40B4-BE49-F238E27FC236}">
                  <a16:creationId xmlns:a16="http://schemas.microsoft.com/office/drawing/2014/main" id="{2A55A10A-49CA-42B6-84C9-8A1A1596D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28159" y="669354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D1BB860C-70FA-D437-7D9F-7C347E2A19C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" r="1125"/>
          <a:stretch/>
        </p:blipFill>
        <p:spPr>
          <a:xfrm>
            <a:off x="7485060" y="2420106"/>
            <a:ext cx="4135440" cy="304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88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C34EF6-D872-E0E7-4833-963CEF357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1" y="110363"/>
            <a:ext cx="10430410" cy="1731935"/>
          </a:xfrm>
        </p:spPr>
        <p:txBody>
          <a:bodyPr>
            <a:normAutofit/>
          </a:bodyPr>
          <a:lstStyle/>
          <a:p>
            <a:r>
              <a:rPr lang="en-US" sz="4400" dirty="0"/>
              <a:t>Ideas, Tips &amp; Take-aways!</a:t>
            </a:r>
          </a:p>
        </p:txBody>
      </p:sp>
      <p:pic>
        <p:nvPicPr>
          <p:cNvPr id="5" name="Picture Placeholder 5" descr="Photo of 3 surfers running into the ocean with their boards">
            <a:extLst>
              <a:ext uri="{FF2B5EF4-FFF2-40B4-BE49-F238E27FC236}">
                <a16:creationId xmlns:a16="http://schemas.microsoft.com/office/drawing/2014/main" id="{A3F28DA5-AE37-D1F6-2C81-C2C18006A0D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" r="40"/>
          <a:stretch/>
        </p:blipFill>
        <p:spPr/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31663BC-25A3-77FB-120C-B1288B60CE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2758" y="1969693"/>
            <a:ext cx="1902631" cy="2055311"/>
          </a:xfrm>
          <a:prstGeom prst="rect">
            <a:avLst/>
          </a:prstGeom>
        </p:spPr>
      </p:pic>
      <p:pic>
        <p:nvPicPr>
          <p:cNvPr id="1028" name="Picture 4" descr="Fish! Philosophy - Wikipedia">
            <a:extLst>
              <a:ext uri="{FF2B5EF4-FFF2-40B4-BE49-F238E27FC236}">
                <a16:creationId xmlns:a16="http://schemas.microsoft.com/office/drawing/2014/main" id="{C7E2240F-18F3-BB31-1316-B70AC1B7D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5211863"/>
            <a:ext cx="200977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5+ Hundred Five Love Languages Royalty-Free Images, Stock Photos &amp; Pictures  | Shutterstock">
            <a:extLst>
              <a:ext uri="{FF2B5EF4-FFF2-40B4-BE49-F238E27FC236}">
                <a16:creationId xmlns:a16="http://schemas.microsoft.com/office/drawing/2014/main" id="{07E2470B-7A06-8599-0139-4853676CE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476" y="2146803"/>
            <a:ext cx="257175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hat is your Myers-Briggs personality type?">
            <a:extLst>
              <a:ext uri="{FF2B5EF4-FFF2-40B4-BE49-F238E27FC236}">
                <a16:creationId xmlns:a16="http://schemas.microsoft.com/office/drawing/2014/main" id="{B4B821B7-B172-1995-C149-66BF6C084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433" y="3606003"/>
            <a:ext cx="25241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he Best Donuts in Las Vegas &amp; Henderson | Pinkbox Doughnuts®">
            <a:extLst>
              <a:ext uri="{FF2B5EF4-FFF2-40B4-BE49-F238E27FC236}">
                <a16:creationId xmlns:a16="http://schemas.microsoft.com/office/drawing/2014/main" id="{C80E5A96-BE9E-2178-236B-CBCEC898B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72" y="4495800"/>
            <a:ext cx="14573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oup, Salad, Sandwich - YouTube">
            <a:extLst>
              <a:ext uri="{FF2B5EF4-FFF2-40B4-BE49-F238E27FC236}">
                <a16:creationId xmlns:a16="http://schemas.microsoft.com/office/drawing/2014/main" id="{876A15A7-D79F-BDB8-243C-F0ADC1F4F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194" y="3556503"/>
            <a:ext cx="188595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Apples to Apples">
            <a:extLst>
              <a:ext uri="{FF2B5EF4-FFF2-40B4-BE49-F238E27FC236}">
                <a16:creationId xmlns:a16="http://schemas.microsoft.com/office/drawing/2014/main" id="{9FB5DC6C-0A67-024F-E314-B66DC4D28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75" y="559993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30 Second Dance Party Dance Party Button, Volume 2, Pack of 2">
            <a:extLst>
              <a:ext uri="{FF2B5EF4-FFF2-40B4-BE49-F238E27FC236}">
                <a16:creationId xmlns:a16="http://schemas.microsoft.com/office/drawing/2014/main" id="{CBA6939D-5577-3882-8B28-F5D26F539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156" y="5272081"/>
            <a:ext cx="15240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THE BIG BOOK OF ANSWERS">
            <a:extLst>
              <a:ext uri="{FF2B5EF4-FFF2-40B4-BE49-F238E27FC236}">
                <a16:creationId xmlns:a16="http://schemas.microsoft.com/office/drawing/2014/main" id="{EE7F3418-488B-2752-3478-0257DDD61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725" y="134346"/>
            <a:ext cx="19050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FSA Conference (@FSAconf) / Posts / X">
            <a:extLst>
              <a:ext uri="{FF2B5EF4-FFF2-40B4-BE49-F238E27FC236}">
                <a16:creationId xmlns:a16="http://schemas.microsoft.com/office/drawing/2014/main" id="{A30BE6DC-DFCB-C148-E790-B34CD6255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870" y="1730856"/>
            <a:ext cx="1579987" cy="157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652467"/>
      </p:ext>
    </p:extLst>
  </p:cSld>
  <p:clrMapOvr>
    <a:masterClrMapping/>
  </p:clrMapOvr>
</p:sld>
</file>

<file path=ppt/theme/theme1.xml><?xml version="1.0" encoding="utf-8"?>
<a:theme xmlns:a="http://schemas.openxmlformats.org/drawingml/2006/main" name="BohemianVTI">
  <a:themeElements>
    <a:clrScheme name="Boho">
      <a:dk1>
        <a:sysClr val="windowText" lastClr="000000"/>
      </a:dk1>
      <a:lt1>
        <a:sysClr val="window" lastClr="FFFFFF"/>
      </a:lt1>
      <a:dk2>
        <a:srgbClr val="323232"/>
      </a:dk2>
      <a:lt2>
        <a:srgbClr val="F4F1EF"/>
      </a:lt2>
      <a:accent1>
        <a:srgbClr val="8F4F58"/>
      </a:accent1>
      <a:accent2>
        <a:srgbClr val="D09182"/>
      </a:accent2>
      <a:accent3>
        <a:srgbClr val="C7A085"/>
      </a:accent3>
      <a:accent4>
        <a:srgbClr val="ADA085"/>
      </a:accent4>
      <a:accent5>
        <a:srgbClr val="5F787F"/>
      </a:accent5>
      <a:accent6>
        <a:srgbClr val="5A6768"/>
      </a:accent6>
      <a:hlink>
        <a:srgbClr val="A25872"/>
      </a:hlink>
      <a:folHlink>
        <a:srgbClr val="667A7E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ED9DC7-5694-42C0-9E34-6DDAF90165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0AD0CF-41C9-4CE6-A693-309F7D7F223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5E2E9C82-64B6-4F9A-A148-8AB14CA8241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{5B265B43-703F-4705-A572-BCFF772087F3}TFaa287773-cb03-4ae5-b3b5-21e16eb0bb47578ba388_win32-951a611201ac</Template>
  <TotalTime>6017</TotalTime>
  <Words>244</Words>
  <Application>Microsoft Office PowerPoint</Application>
  <PresentationFormat>Widescreen</PresentationFormat>
  <Paragraphs>36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Avenir Next LT Pro</vt:lpstr>
      <vt:lpstr>Calibri</vt:lpstr>
      <vt:lpstr>Modern Love</vt:lpstr>
      <vt:lpstr>BohemianVTI</vt:lpstr>
      <vt:lpstr>Never Say Die When it Comes to Taking Care of Business  Presented by Kella Helyer, FAD, WOU Jennifer Birt, Asst. DFA, WOU Thursday, January 29, 2026 10:30-11:20 AM in the Gallery</vt:lpstr>
      <vt:lpstr>About us – Presenters  From the financial aid office at Western Oregon University</vt:lpstr>
      <vt:lpstr>Agenda</vt:lpstr>
      <vt:lpstr>Catch a Wave! How are you taking care of staff?</vt:lpstr>
      <vt:lpstr>How are you honoring and empowering them?</vt:lpstr>
      <vt:lpstr>Have you discovered the hidden treasure in your office is your staff?</vt:lpstr>
      <vt:lpstr>Ways to engage staff, show appreciation, and get the best from them.</vt:lpstr>
      <vt:lpstr>Reveal your Hidden Treasures – lessons learned</vt:lpstr>
      <vt:lpstr>Ideas, Tips &amp; Take-aways!</vt:lpstr>
    </vt:vector>
  </TitlesOfParts>
  <Company>Western Oregon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Jennifer Birt</dc:creator>
  <cp:lastModifiedBy>Kella Helyer</cp:lastModifiedBy>
  <cp:revision>9</cp:revision>
  <dcterms:created xsi:type="dcterms:W3CDTF">2026-01-16T19:47:13Z</dcterms:created>
  <dcterms:modified xsi:type="dcterms:W3CDTF">2026-01-26T19:17:34Z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